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5" r:id="rId4"/>
    <p:sldId id="258" r:id="rId5"/>
    <p:sldId id="274" r:id="rId6"/>
    <p:sldId id="276" r:id="rId7"/>
    <p:sldId id="277" r:id="rId8"/>
    <p:sldId id="278" r:id="rId9"/>
    <p:sldId id="279" r:id="rId10"/>
    <p:sldId id="280" r:id="rId11"/>
    <p:sldId id="281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8288000" cy="10287000"/>
  <p:notesSz cx="6858000" cy="9144000"/>
  <p:embeddedFontLst>
    <p:embeddedFont>
      <p:font typeface="210 네버랜드 Bold" panose="020B0600000101010101" charset="-127"/>
      <p:regular r:id="rId29"/>
    </p:embeddedFont>
    <p:embeddedFont>
      <p:font typeface="210 네버랜드 Light" panose="020B0600000101010101" charset="-127"/>
      <p:regular r:id="rId30"/>
    </p:embeddedFont>
    <p:embeddedFont>
      <p:font typeface="Arita Dotum Medium" panose="020B0600000101010101" charset="-127"/>
      <p:regular r:id="rId31"/>
    </p:embeddedFont>
    <p:embeddedFont>
      <p:font typeface="Arita Dotum Semi-Bold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936" y="126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B39B6-66AD-449C-AFD9-D58F770E6CAB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4DB08-E27D-46D8-B840-C8D883FBA6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1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4DB08-E27D-46D8-B840-C8D883FBA6E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3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14.svg"/><Relationship Id="rId2" Type="http://schemas.openxmlformats.org/officeDocument/2006/relationships/image" Target="../media/image17.jpe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1.svg"/><Relationship Id="rId7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27.jpeg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14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3.sv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7.png"/><Relationship Id="rId1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46.png"/><Relationship Id="rId17" Type="http://schemas.openxmlformats.org/officeDocument/2006/relationships/image" Target="../media/image9.png"/><Relationship Id="rId2" Type="http://schemas.openxmlformats.org/officeDocument/2006/relationships/image" Target="../media/image1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35.png"/><Relationship Id="rId1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16.png"/><Relationship Id="rId5" Type="http://schemas.openxmlformats.org/officeDocument/2006/relationships/image" Target="../media/image52.png"/><Relationship Id="rId10" Type="http://schemas.openxmlformats.org/officeDocument/2006/relationships/image" Target="../media/image10.png"/><Relationship Id="rId4" Type="http://schemas.openxmlformats.org/officeDocument/2006/relationships/image" Target="../media/image51.pn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895600" y="2400300"/>
            <a:ext cx="12841086" cy="4001095"/>
            <a:chOff x="2210189" y="-522860"/>
            <a:chExt cx="15191049" cy="5334795"/>
          </a:xfrm>
        </p:grpSpPr>
        <p:sp>
          <p:nvSpPr>
            <p:cNvPr id="11" name="TextBox 11"/>
            <p:cNvSpPr txBox="1"/>
            <p:nvPr/>
          </p:nvSpPr>
          <p:spPr>
            <a:xfrm>
              <a:off x="2210189" y="-522860"/>
              <a:ext cx="15191049" cy="5334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2999" dirty="0">
                  <a:solidFill>
                    <a:srgbClr val="FFFFFF"/>
                  </a:solidFill>
                  <a:ea typeface="210 네버랜드 Light"/>
                </a:rPr>
                <a:t>우리 집 자랑하기</a:t>
              </a:r>
              <a:endParaRPr lang="en-US" sz="12999" dirty="0">
                <a:solidFill>
                  <a:srgbClr val="FFFFFF"/>
                </a:solidFill>
                <a:ea typeface="210 네버랜드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602068" y="3642741"/>
              <a:ext cx="7134342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ko-KR" altLang="en-US" sz="3000" dirty="0">
                  <a:solidFill>
                    <a:srgbClr val="FFFFFF"/>
                  </a:solidFill>
                  <a:ea typeface="Arita Dotum Medium"/>
                </a:rPr>
                <a:t>발표자</a:t>
              </a:r>
              <a:r>
                <a:rPr lang="en-US" altLang="ko-KR" sz="3000" dirty="0">
                  <a:solidFill>
                    <a:srgbClr val="FFFFFF"/>
                  </a:solidFill>
                  <a:ea typeface="Arita Dotum Medium"/>
                </a:rPr>
                <a:t>: </a:t>
              </a:r>
              <a:r>
                <a:rPr lang="ko-KR" altLang="en-US" sz="3000" dirty="0">
                  <a:solidFill>
                    <a:srgbClr val="FFFFFF"/>
                  </a:solidFill>
                  <a:ea typeface="Arita Dotum Medium"/>
                </a:rPr>
                <a:t>김경태</a:t>
              </a:r>
              <a:endParaRPr lang="en-US" sz="3000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96F0B36-2AE7-4A0C-8ED4-0746AAABBF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098748"/>
            <a:ext cx="4114800" cy="4114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4DF121-FB2A-4B69-A950-2F1E5B3F8B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757" y="6591300"/>
            <a:ext cx="1915946" cy="19159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A030232-C46F-4360-9C2B-A26029D7B3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27" y="4775719"/>
            <a:ext cx="2511973" cy="25119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5328351-A0ED-4927-918B-1C1C39701E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02076"/>
            <a:ext cx="6238463" cy="14708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57200" y="-193440"/>
            <a:ext cx="17602200" cy="128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3. </a:t>
            </a:r>
            <a:r>
              <a:rPr lang="ko-KR" altLang="en-US" sz="5000" dirty="0">
                <a:solidFill>
                  <a:srgbClr val="FFFFFF"/>
                </a:solidFill>
                <a:ea typeface="210 네버랜드 Light"/>
              </a:rPr>
              <a:t>게시글 쓰기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–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디자인</a:t>
            </a:r>
            <a:endParaRPr lang="en-US" sz="50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9451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57200" y="-193440"/>
            <a:ext cx="17602200" cy="128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3. </a:t>
            </a:r>
            <a:r>
              <a:rPr lang="ko-KR" altLang="en-US" sz="5000" dirty="0">
                <a:solidFill>
                  <a:srgbClr val="FFFFFF"/>
                </a:solidFill>
                <a:ea typeface="210 네버랜드 Light"/>
              </a:rPr>
              <a:t>게시글 쓰기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–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기능</a:t>
            </a:r>
            <a:endParaRPr lang="en-US" sz="50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106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872" y="3164796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730733" y="5671910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90035" y="4123590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4619" y="5671910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75657" y="4123590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53258" y="5611276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775953" y="4194432"/>
            <a:ext cx="1706431" cy="1676568"/>
          </a:xfrm>
          <a:custGeom>
            <a:avLst/>
            <a:gdLst/>
            <a:ahLst/>
            <a:cxnLst/>
            <a:rect l="l" t="t" r="r" b="b"/>
            <a:pathLst>
              <a:path w="1706431" h="1676568">
                <a:moveTo>
                  <a:pt x="0" y="0"/>
                </a:moveTo>
                <a:lnTo>
                  <a:pt x="1706431" y="0"/>
                </a:lnTo>
                <a:lnTo>
                  <a:pt x="1706431" y="1676568"/>
                </a:lnTo>
                <a:lnTo>
                  <a:pt x="0" y="1676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90661" y="5648203"/>
            <a:ext cx="2630123" cy="519449"/>
          </a:xfrm>
          <a:custGeom>
            <a:avLst/>
            <a:gdLst/>
            <a:ahLst/>
            <a:cxnLst/>
            <a:rect l="l" t="t" r="r" b="b"/>
            <a:pathLst>
              <a:path w="2630123" h="519449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491058" y="4123590"/>
            <a:ext cx="1629330" cy="1662582"/>
          </a:xfrm>
          <a:custGeom>
            <a:avLst/>
            <a:gdLst/>
            <a:ahLst/>
            <a:cxnLst/>
            <a:rect l="l" t="t" r="r" b="b"/>
            <a:pathLst>
              <a:path w="1629330" h="1662582">
                <a:moveTo>
                  <a:pt x="0" y="0"/>
                </a:moveTo>
                <a:lnTo>
                  <a:pt x="1629330" y="0"/>
                </a:lnTo>
                <a:lnTo>
                  <a:pt x="1629330" y="1662582"/>
                </a:lnTo>
                <a:lnTo>
                  <a:pt x="0" y="1662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18244" y="1171452"/>
            <a:ext cx="8851511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범위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43771" y="670887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여기에 항목을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입력하세요.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67216" y="670887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여기에 항목을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입력하세요.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90661" y="670887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여기에 항목을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입력하세요.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14107" y="6708875"/>
            <a:ext cx="26301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여기에 항목을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입력하세요.</a:t>
            </a:r>
          </a:p>
        </p:txBody>
      </p:sp>
      <p:sp>
        <p:nvSpPr>
          <p:cNvPr id="21" name="AutoShape 21"/>
          <p:cNvSpPr/>
          <p:nvPr/>
        </p:nvSpPr>
        <p:spPr>
          <a:xfrm rot="-5399999">
            <a:off x="2864491" y="5903165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rot="-5399999">
            <a:off x="7187937" y="5915019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399999">
            <a:off x="11511382" y="5926872"/>
            <a:ext cx="3912127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1008">
            <a:off x="1028702" y="3875934"/>
            <a:ext cx="16230601" cy="0"/>
          </a:xfrm>
          <a:prstGeom prst="line">
            <a:avLst/>
          </a:prstGeom>
          <a:ln w="19050" cap="rnd">
            <a:solidFill>
              <a:srgbClr val="FFFFFF">
                <a:alpha val="2980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8597" y="933450"/>
            <a:ext cx="11210807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타임라인</a:t>
            </a:r>
          </a:p>
        </p:txBody>
      </p:sp>
      <p:sp>
        <p:nvSpPr>
          <p:cNvPr id="8" name="Freeform 8"/>
          <p:cNvSpPr/>
          <p:nvPr/>
        </p:nvSpPr>
        <p:spPr>
          <a:xfrm>
            <a:off x="2421484" y="3648213"/>
            <a:ext cx="475086" cy="474492"/>
          </a:xfrm>
          <a:custGeom>
            <a:avLst/>
            <a:gdLst/>
            <a:ahLst/>
            <a:cxnLst/>
            <a:rect l="l" t="t" r="r" b="b"/>
            <a:pathLst>
              <a:path w="475086" h="474492">
                <a:moveTo>
                  <a:pt x="0" y="0"/>
                </a:moveTo>
                <a:lnTo>
                  <a:pt x="475087" y="0"/>
                </a:lnTo>
                <a:lnTo>
                  <a:pt x="475087" y="474492"/>
                </a:lnTo>
                <a:lnTo>
                  <a:pt x="0" y="47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1" y="5067667"/>
            <a:ext cx="3260652" cy="2493549"/>
            <a:chOff x="0" y="0"/>
            <a:chExt cx="4347537" cy="33247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347537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주요 포인트를</a:t>
              </a:r>
            </a:p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57433"/>
              <a:ext cx="43475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토론하고 싶은 것을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간략하게 서술하세요.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52018" y="3648213"/>
            <a:ext cx="3260652" cy="3913003"/>
            <a:chOff x="0" y="0"/>
            <a:chExt cx="4347537" cy="521733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892605"/>
              <a:ext cx="4347537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주요 포인트를</a:t>
              </a:r>
            </a:p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550039"/>
              <a:ext cx="43475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토론하고 싶은 것을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간략하게 서술하세요.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57044" y="0"/>
              <a:ext cx="633448" cy="632657"/>
            </a:xfrm>
            <a:custGeom>
              <a:avLst/>
              <a:gdLst/>
              <a:ahLst/>
              <a:cxnLst/>
              <a:rect l="l" t="t" r="r" b="b"/>
              <a:pathLst>
                <a:path w="633448" h="632657">
                  <a:moveTo>
                    <a:pt x="0" y="0"/>
                  </a:moveTo>
                  <a:lnTo>
                    <a:pt x="633448" y="0"/>
                  </a:lnTo>
                  <a:lnTo>
                    <a:pt x="633448" y="632657"/>
                  </a:lnTo>
                  <a:lnTo>
                    <a:pt x="0" y="632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675335" y="3648213"/>
            <a:ext cx="3260652" cy="3913003"/>
            <a:chOff x="0" y="0"/>
            <a:chExt cx="4347537" cy="52173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892605"/>
              <a:ext cx="4347537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주요 포인트를</a:t>
              </a:r>
            </a:p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550039"/>
              <a:ext cx="43475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토론하고 싶은 것을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간략하게 서술하세요.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57044" y="0"/>
              <a:ext cx="633448" cy="632657"/>
            </a:xfrm>
            <a:custGeom>
              <a:avLst/>
              <a:gdLst/>
              <a:ahLst/>
              <a:cxnLst/>
              <a:rect l="l" t="t" r="r" b="b"/>
              <a:pathLst>
                <a:path w="633448" h="632657">
                  <a:moveTo>
                    <a:pt x="0" y="0"/>
                  </a:moveTo>
                  <a:lnTo>
                    <a:pt x="633448" y="0"/>
                  </a:lnTo>
                  <a:lnTo>
                    <a:pt x="633448" y="632657"/>
                  </a:lnTo>
                  <a:lnTo>
                    <a:pt x="0" y="632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998652" y="3648213"/>
            <a:ext cx="3260652" cy="3913003"/>
            <a:chOff x="0" y="0"/>
            <a:chExt cx="4347537" cy="521733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892605"/>
              <a:ext cx="4347537" cy="1193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주요 포인트를</a:t>
              </a:r>
            </a:p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550039"/>
              <a:ext cx="4347537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토론하고 싶은 것을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간략하게 서술하세요.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57044" y="0"/>
              <a:ext cx="633448" cy="632657"/>
            </a:xfrm>
            <a:custGeom>
              <a:avLst/>
              <a:gdLst/>
              <a:ahLst/>
              <a:cxnLst/>
              <a:rect l="l" t="t" r="r" b="b"/>
              <a:pathLst>
                <a:path w="633448" h="632657">
                  <a:moveTo>
                    <a:pt x="0" y="0"/>
                  </a:moveTo>
                  <a:lnTo>
                    <a:pt x="633448" y="0"/>
                  </a:lnTo>
                  <a:lnTo>
                    <a:pt x="633448" y="632657"/>
                  </a:lnTo>
                  <a:lnTo>
                    <a:pt x="0" y="632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962536" y="849443"/>
          <a:ext cx="9359874" cy="3563639"/>
        </p:xfrm>
        <a:graphic>
          <a:graphicData uri="http://schemas.openxmlformats.org/drawingml/2006/table">
            <a:tbl>
              <a:tblPr/>
              <a:tblGrid>
                <a:gridCol w="4679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9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76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경비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금액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1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2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7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3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71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총액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962536" y="5020534"/>
          <a:ext cx="9359874" cy="3563639"/>
        </p:xfrm>
        <a:graphic>
          <a:graphicData uri="http://schemas.openxmlformats.org/drawingml/2006/table">
            <a:tbl>
              <a:tblPr/>
              <a:tblGrid>
                <a:gridCol w="4679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9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경비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금액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1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2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경비 3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72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Arita Dotum Semi-Bold"/>
                        </a:rPr>
                        <a:t>총액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Arita Dotum Medium"/>
                          <a:ea typeface="Arita Dotum Medium"/>
                        </a:rPr>
                        <a:t>000원</a:t>
                      </a:r>
                      <a:endParaRPr lang="en-US" sz="1100"/>
                    </a:p>
                  </a:txBody>
                  <a:tcPr marL="174674" marR="174674" marT="174674" marB="174674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869063" y="8111052"/>
            <a:ext cx="4812854" cy="950539"/>
          </a:xfrm>
          <a:custGeom>
            <a:avLst/>
            <a:gdLst/>
            <a:ahLst/>
            <a:cxnLst/>
            <a:rect l="l" t="t" r="r" b="b"/>
            <a:pathLst>
              <a:path w="4812854" h="950539">
                <a:moveTo>
                  <a:pt x="0" y="0"/>
                </a:moveTo>
                <a:lnTo>
                  <a:pt x="4812854" y="0"/>
                </a:lnTo>
                <a:lnTo>
                  <a:pt x="4812854" y="950539"/>
                </a:lnTo>
                <a:lnTo>
                  <a:pt x="0" y="95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160794"/>
            <a:ext cx="4809969" cy="5144352"/>
          </a:xfrm>
          <a:custGeom>
            <a:avLst/>
            <a:gdLst/>
            <a:ahLst/>
            <a:cxnLst/>
            <a:rect l="l" t="t" r="r" b="b"/>
            <a:pathLst>
              <a:path w="4809969" h="5144352">
                <a:moveTo>
                  <a:pt x="0" y="0"/>
                </a:moveTo>
                <a:lnTo>
                  <a:pt x="4809969" y="0"/>
                </a:lnTo>
                <a:lnTo>
                  <a:pt x="4809969" y="5144353"/>
                </a:lnTo>
                <a:lnTo>
                  <a:pt x="0" y="5144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79209"/>
            <a:ext cx="5628503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예산</a:t>
            </a:r>
          </a:p>
        </p:txBody>
      </p:sp>
      <p:sp>
        <p:nvSpPr>
          <p:cNvPr id="7" name="Freeform 7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671" y="933450"/>
            <a:ext cx="76569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팀 소개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240947" y="3065463"/>
            <a:ext cx="1431669" cy="143166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6961" t="-80499" r="-39463" b="-84138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137609" y="3065463"/>
            <a:ext cx="1431669" cy="143166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2034271" y="3065463"/>
            <a:ext cx="1431669" cy="1431663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04332" t="-73243" r="-54927" b="-132740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3930934" y="3065463"/>
            <a:ext cx="1431669" cy="1431663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3510" t="-4435" r="-66717" b="-5743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5827631" y="3065463"/>
            <a:ext cx="1431669" cy="1431663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6358" t="-36961" r="-282211" b="-16856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8187507" y="5076614"/>
            <a:ext cx="1431669" cy="1431663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50453" t="-72822" r="-231291" b="-28139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0084169" y="5076614"/>
            <a:ext cx="1431669" cy="1431663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09854" t="-60385" r="-259296" b="-218813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1980832" y="5076614"/>
            <a:ext cx="1431669" cy="1431663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11676" t="-57750" r="-111726" b="-257593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3877494" y="5076614"/>
            <a:ext cx="1431669" cy="1431663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8049" t="-25133" r="-113754" b="-129243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5774192" y="5076614"/>
            <a:ext cx="1431669" cy="1431663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21875" t="-47310" r="-101786" b="-135484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8223628" y="7087765"/>
            <a:ext cx="1431669" cy="1431663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161103" t="-25133" r="-48701" b="-81274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0120291" y="7087765"/>
            <a:ext cx="1431669" cy="1431663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273428" t="-69602" r="-216214" b="-223248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2016953" y="7087765"/>
            <a:ext cx="1431669" cy="1431663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35911" t="-23568" r="-23655" b="-11593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3913615" y="7087765"/>
            <a:ext cx="1431669" cy="1431663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34551" t="-30961" r="-11827" b="-88746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5810313" y="7087765"/>
            <a:ext cx="1431669" cy="1431663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-74206" t="-96424" r="-81315" b="-187819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sp>
        <p:nvSpPr>
          <p:cNvPr id="33" name="AutoShape 33"/>
          <p:cNvSpPr/>
          <p:nvPr/>
        </p:nvSpPr>
        <p:spPr>
          <a:xfrm>
            <a:off x="1028700" y="4782107"/>
            <a:ext cx="16230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1028700" y="3259196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475574" y="3557457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Semi-Bold"/>
              </a:rPr>
              <a:t>팀 이름</a:t>
            </a:r>
          </a:p>
        </p:txBody>
      </p:sp>
      <p:sp>
        <p:nvSpPr>
          <p:cNvPr id="36" name="Freeform 36"/>
          <p:cNvSpPr/>
          <p:nvPr/>
        </p:nvSpPr>
        <p:spPr>
          <a:xfrm>
            <a:off x="1043671" y="5270347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490545" y="5568608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Semi-Bold"/>
              </a:rPr>
              <a:t>팀 이름</a:t>
            </a:r>
          </a:p>
        </p:txBody>
      </p:sp>
      <p:sp>
        <p:nvSpPr>
          <p:cNvPr id="38" name="Freeform 38"/>
          <p:cNvSpPr/>
          <p:nvPr/>
        </p:nvSpPr>
        <p:spPr>
          <a:xfrm>
            <a:off x="1058642" y="7281498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5" y="0"/>
                </a:lnTo>
                <a:lnTo>
                  <a:pt x="3797075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505516" y="7579759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Semi-Bold"/>
              </a:rPr>
              <a:t>팀 이름</a:t>
            </a:r>
          </a:p>
        </p:txBody>
      </p:sp>
      <p:sp>
        <p:nvSpPr>
          <p:cNvPr id="40" name="AutoShape 40"/>
          <p:cNvSpPr/>
          <p:nvPr/>
        </p:nvSpPr>
        <p:spPr>
          <a:xfrm>
            <a:off x="1028700" y="6793258"/>
            <a:ext cx="162306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1" name="Freeform 41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3" name="AutoShape 43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01872" y="535896"/>
            <a:ext cx="8406956" cy="8115164"/>
            <a:chOff x="0" y="0"/>
            <a:chExt cx="2214178" cy="2137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47605" y="535896"/>
            <a:ext cx="8406956" cy="8115164"/>
            <a:chOff x="0" y="0"/>
            <a:chExt cx="2214178" cy="2137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4178" cy="2137327"/>
            </a:xfrm>
            <a:custGeom>
              <a:avLst/>
              <a:gdLst/>
              <a:ahLst/>
              <a:cxnLst/>
              <a:rect l="l" t="t" r="r" b="b"/>
              <a:pathLst>
                <a:path w="2214178" h="2137327">
                  <a:moveTo>
                    <a:pt x="71830" y="0"/>
                  </a:moveTo>
                  <a:lnTo>
                    <a:pt x="2142348" y="0"/>
                  </a:lnTo>
                  <a:cubicBezTo>
                    <a:pt x="2182019" y="0"/>
                    <a:pt x="2214178" y="32159"/>
                    <a:pt x="2214178" y="71830"/>
                  </a:cubicBezTo>
                  <a:lnTo>
                    <a:pt x="2214178" y="2065498"/>
                  </a:lnTo>
                  <a:cubicBezTo>
                    <a:pt x="2214178" y="2084548"/>
                    <a:pt x="2206610" y="2102818"/>
                    <a:pt x="2193139" y="2116289"/>
                  </a:cubicBezTo>
                  <a:cubicBezTo>
                    <a:pt x="2179669" y="2129760"/>
                    <a:pt x="2161398" y="2137327"/>
                    <a:pt x="2142348" y="2137327"/>
                  </a:cubicBezTo>
                  <a:lnTo>
                    <a:pt x="71830" y="2137327"/>
                  </a:lnTo>
                  <a:cubicBezTo>
                    <a:pt x="52779" y="2137327"/>
                    <a:pt x="34509" y="2129760"/>
                    <a:pt x="21038" y="2116289"/>
                  </a:cubicBezTo>
                  <a:cubicBezTo>
                    <a:pt x="7568" y="2102818"/>
                    <a:pt x="0" y="2084548"/>
                    <a:pt x="0" y="2065498"/>
                  </a:cubicBezTo>
                  <a:lnTo>
                    <a:pt x="0" y="71830"/>
                  </a:lnTo>
                  <a:cubicBezTo>
                    <a:pt x="0" y="52779"/>
                    <a:pt x="7568" y="34509"/>
                    <a:pt x="21038" y="21038"/>
                  </a:cubicBezTo>
                  <a:cubicBezTo>
                    <a:pt x="34509" y="7568"/>
                    <a:pt x="52779" y="0"/>
                    <a:pt x="71830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214178" cy="218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80611" y="2733482"/>
            <a:ext cx="5863626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ea typeface="210 네버랜드 Light"/>
              </a:rPr>
              <a:t>대안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6444" y="4204325"/>
            <a:ext cx="58636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36444" y="4937060"/>
            <a:ext cx="58636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36444" y="5669795"/>
            <a:ext cx="58636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3416" y="2733482"/>
            <a:ext cx="5897168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ea typeface="210 네버랜드 Light"/>
              </a:rPr>
              <a:t>위험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3416" y="4204325"/>
            <a:ext cx="58971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3416" y="4937060"/>
            <a:ext cx="58971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3416" y="5669795"/>
            <a:ext cx="589716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여기에 항목을 입력하세요.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54509" y="-4725578"/>
            <a:ext cx="16012640" cy="16012640"/>
          </a:xfrm>
          <a:custGeom>
            <a:avLst/>
            <a:gdLst/>
            <a:ahLst/>
            <a:cxnLst/>
            <a:rect l="l" t="t" r="r" b="b"/>
            <a:pathLst>
              <a:path w="16012640" h="16012640">
                <a:moveTo>
                  <a:pt x="0" y="0"/>
                </a:moveTo>
                <a:lnTo>
                  <a:pt x="16012640" y="0"/>
                </a:lnTo>
                <a:lnTo>
                  <a:pt x="16012640" y="16012640"/>
                </a:lnTo>
                <a:lnTo>
                  <a:pt x="0" y="1601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980841"/>
            <a:ext cx="3385233" cy="472748"/>
            <a:chOff x="0" y="0"/>
            <a:chExt cx="4513644" cy="6303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0331" cy="630331"/>
            </a:xfrm>
            <a:custGeom>
              <a:avLst/>
              <a:gdLst/>
              <a:ahLst/>
              <a:cxnLst/>
              <a:rect l="l" t="t" r="r" b="b"/>
              <a:pathLst>
                <a:path w="630331" h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1203386" y="110504"/>
              <a:ext cx="3310258" cy="361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FFFFFF"/>
                  </a:solidFill>
                  <a:ea typeface="210 네버랜드 Light"/>
                </a:rPr>
                <a:t>회사 이름을 추가하세요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2651811" y="7906641"/>
            <a:ext cx="3524244" cy="696038"/>
          </a:xfrm>
          <a:custGeom>
            <a:avLst/>
            <a:gdLst/>
            <a:ahLst/>
            <a:cxnLst/>
            <a:rect l="l" t="t" r="r" b="b"/>
            <a:pathLst>
              <a:path w="3524244" h="696038">
                <a:moveTo>
                  <a:pt x="0" y="0"/>
                </a:moveTo>
                <a:lnTo>
                  <a:pt x="3524244" y="0"/>
                </a:lnTo>
                <a:lnTo>
                  <a:pt x="3524244" y="696038"/>
                </a:lnTo>
                <a:lnTo>
                  <a:pt x="0" y="6960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7334" y="2380359"/>
            <a:ext cx="5533198" cy="5526281"/>
          </a:xfrm>
          <a:custGeom>
            <a:avLst/>
            <a:gdLst/>
            <a:ahLst/>
            <a:cxnLst/>
            <a:rect l="l" t="t" r="r" b="b"/>
            <a:pathLst>
              <a:path w="5533198" h="5526281">
                <a:moveTo>
                  <a:pt x="0" y="0"/>
                </a:moveTo>
                <a:lnTo>
                  <a:pt x="5533197" y="0"/>
                </a:lnTo>
                <a:lnTo>
                  <a:pt x="5533197" y="5526282"/>
                </a:lnTo>
                <a:lnTo>
                  <a:pt x="0" y="5526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800024" y="3079444"/>
            <a:ext cx="6953700" cy="4128111"/>
            <a:chOff x="0" y="0"/>
            <a:chExt cx="9271600" cy="550414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0"/>
              <a:ext cx="9271600" cy="380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프로젝트 </a:t>
              </a:r>
            </a:p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모니터링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467828"/>
              <a:ext cx="9271600" cy="67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4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  <a:ea typeface="Arita Dotum Medium"/>
                </a:rPr>
                <a:t>다음 페이지의 내용에 대한 설명을 입력하세요.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3437" y="867565"/>
            <a:ext cx="8621125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로드맵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28700" y="2714213"/>
          <a:ext cx="16230600" cy="5985958"/>
        </p:xfrm>
        <a:graphic>
          <a:graphicData uri="http://schemas.openxmlformats.org/drawingml/2006/table">
            <a:tbl>
              <a:tblPr/>
              <a:tblGrid>
                <a:gridCol w="631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0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6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업무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첫째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둘째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셋째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넷째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Semi-Bold"/>
                        </a:rPr>
                        <a:t>다섯째 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기획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연구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프로토타입 제작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테스트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Arita Dotum Medium"/>
                        </a:rPr>
                        <a:t>QA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실행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4693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후속 조치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6552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ea typeface="Arita Dotum Medium"/>
                        </a:rPr>
                        <a:t>문서</a:t>
                      </a:r>
                      <a:endParaRPr lang="en-US" sz="1100"/>
                    </a:p>
                  </a:txBody>
                  <a:tcPr marL="185953" marR="185953" marT="185953" marB="185953" anchor="ctr">
                    <a:lnL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85953" marR="185953" marT="185953" marB="185953" anchor="ctr">
                    <a:lnL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73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85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7370443" y="3450177"/>
            <a:ext cx="919246" cy="651434"/>
            <a:chOff x="0" y="0"/>
            <a:chExt cx="80645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27789" y="4079154"/>
            <a:ext cx="2232423" cy="664832"/>
            <a:chOff x="0" y="0"/>
            <a:chExt cx="1919026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919026" cy="69850"/>
            </a:xfrm>
            <a:custGeom>
              <a:avLst/>
              <a:gdLst/>
              <a:ahLst/>
              <a:cxnLst/>
              <a:rect l="l" t="t" r="r" b="b"/>
              <a:pathLst>
                <a:path w="1919026" h="69850">
                  <a:moveTo>
                    <a:pt x="16281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919026" y="69850"/>
                  </a:lnTo>
                  <a:lnTo>
                    <a:pt x="191902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41161" y="4721529"/>
            <a:ext cx="955984" cy="677469"/>
            <a:chOff x="0" y="0"/>
            <a:chExt cx="806450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1197145" y="5376541"/>
            <a:ext cx="1066001" cy="654319"/>
            <a:chOff x="0" y="0"/>
            <a:chExt cx="931074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931074" cy="69850"/>
            </a:xfrm>
            <a:custGeom>
              <a:avLst/>
              <a:gdLst/>
              <a:ahLst/>
              <a:cxnLst/>
              <a:rect l="l" t="t" r="r" b="b"/>
              <a:pathLst>
                <a:path w="931074" h="69850">
                  <a:moveTo>
                    <a:pt x="64024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931074" y="69850"/>
                  </a:lnTo>
                  <a:lnTo>
                    <a:pt x="93107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892694" y="6008404"/>
            <a:ext cx="1800645" cy="714201"/>
            <a:chOff x="0" y="0"/>
            <a:chExt cx="1440866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1440866" cy="69850"/>
            </a:xfrm>
            <a:custGeom>
              <a:avLst/>
              <a:gdLst/>
              <a:ahLst/>
              <a:cxnLst/>
              <a:rect l="l" t="t" r="r" b="b"/>
              <a:pathLst>
                <a:path w="1440866" h="69850">
                  <a:moveTo>
                    <a:pt x="1150036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0866" y="69850"/>
                  </a:lnTo>
                  <a:lnTo>
                    <a:pt x="1440866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3216257" y="6700148"/>
            <a:ext cx="954161" cy="676177"/>
            <a:chOff x="0" y="0"/>
            <a:chExt cx="806450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170419" y="7353869"/>
            <a:ext cx="1482884" cy="681502"/>
            <a:chOff x="0" y="0"/>
            <a:chExt cx="1243529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1243529" cy="69850"/>
            </a:xfrm>
            <a:custGeom>
              <a:avLst/>
              <a:gdLst/>
              <a:ahLst/>
              <a:cxnLst/>
              <a:rect l="l" t="t" r="r" b="b"/>
              <a:pathLst>
                <a:path w="1243529" h="69850">
                  <a:moveTo>
                    <a:pt x="95269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43529" y="69850"/>
                  </a:lnTo>
                  <a:lnTo>
                    <a:pt x="124352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4757740" y="8012915"/>
            <a:ext cx="2501560" cy="687256"/>
            <a:chOff x="0" y="0"/>
            <a:chExt cx="2080217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255270"/>
              <a:ext cx="2080217" cy="69850"/>
            </a:xfrm>
            <a:custGeom>
              <a:avLst/>
              <a:gdLst/>
              <a:ahLst/>
              <a:cxnLst/>
              <a:rect l="l" t="t" r="r" b="b"/>
              <a:pathLst>
                <a:path w="2080217" h="69850">
                  <a:moveTo>
                    <a:pt x="178938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080217" y="69850"/>
                  </a:lnTo>
                  <a:lnTo>
                    <a:pt x="208021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0346" y="1236656"/>
            <a:ext cx="5818954" cy="7096959"/>
            <a:chOff x="0" y="0"/>
            <a:chExt cx="1532564" cy="1869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2564" cy="1869158"/>
            </a:xfrm>
            <a:custGeom>
              <a:avLst/>
              <a:gdLst/>
              <a:ahLst/>
              <a:cxnLst/>
              <a:rect l="l" t="t" r="r" b="b"/>
              <a:pathLst>
                <a:path w="1532564" h="1869158">
                  <a:moveTo>
                    <a:pt x="103776" y="0"/>
                  </a:moveTo>
                  <a:lnTo>
                    <a:pt x="1428788" y="0"/>
                  </a:lnTo>
                  <a:cubicBezTo>
                    <a:pt x="1456311" y="0"/>
                    <a:pt x="1482707" y="10934"/>
                    <a:pt x="1502169" y="30395"/>
                  </a:cubicBezTo>
                  <a:cubicBezTo>
                    <a:pt x="1521630" y="49857"/>
                    <a:pt x="1532564" y="76253"/>
                    <a:pt x="1532564" y="103776"/>
                  </a:cubicBezTo>
                  <a:lnTo>
                    <a:pt x="1532564" y="1765381"/>
                  </a:lnTo>
                  <a:cubicBezTo>
                    <a:pt x="1532564" y="1822696"/>
                    <a:pt x="1486102" y="1869158"/>
                    <a:pt x="1428788" y="1869158"/>
                  </a:cubicBezTo>
                  <a:lnTo>
                    <a:pt x="103776" y="1869158"/>
                  </a:lnTo>
                  <a:cubicBezTo>
                    <a:pt x="76253" y="1869158"/>
                    <a:pt x="49857" y="1858224"/>
                    <a:pt x="30395" y="1838762"/>
                  </a:cubicBezTo>
                  <a:cubicBezTo>
                    <a:pt x="10934" y="1819301"/>
                    <a:pt x="0" y="1792905"/>
                    <a:pt x="0" y="1765381"/>
                  </a:cubicBezTo>
                  <a:lnTo>
                    <a:pt x="0" y="103776"/>
                  </a:lnTo>
                  <a:cubicBezTo>
                    <a:pt x="0" y="46462"/>
                    <a:pt x="46462" y="0"/>
                    <a:pt x="103776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32564" cy="1916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51286" y="986021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4" y="0"/>
                </a:lnTo>
                <a:lnTo>
                  <a:pt x="3797074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986021"/>
          <a:ext cx="9416754" cy="7347594"/>
        </p:xfrm>
        <a:graphic>
          <a:graphicData uri="http://schemas.openxmlformats.org/drawingml/2006/table">
            <a:tbl>
              <a:tblPr/>
              <a:tblGrid>
                <a:gridCol w="561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5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4599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Semi-Bold"/>
                        </a:rPr>
                        <a:t>업무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Semi-Bold"/>
                        </a:rPr>
                        <a:t>진행 상태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4599">
                <a:tc>
                  <a:txBody>
                    <a:bodyPr/>
                    <a:lstStyle/>
                    <a:p>
                      <a:pPr marL="496572" lvl="1" indent="-248286" algn="l">
                        <a:lnSpc>
                          <a:spcPts val="32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ea typeface="Arita Dotum Medium"/>
                        </a:rPr>
                        <a:t>여기에 업무를 입력하세요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AutoShape 10"/>
          <p:cNvSpPr/>
          <p:nvPr/>
        </p:nvSpPr>
        <p:spPr>
          <a:xfrm>
            <a:off x="12089484" y="2920514"/>
            <a:ext cx="4520678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2451286" y="3474240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4" y="0"/>
                </a:lnTo>
                <a:lnTo>
                  <a:pt x="3797074" y="1044196"/>
                </a:lnTo>
                <a:lnTo>
                  <a:pt x="0" y="10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74912" y="7041945"/>
            <a:ext cx="643508" cy="628224"/>
          </a:xfrm>
          <a:custGeom>
            <a:avLst/>
            <a:gdLst/>
            <a:ahLst/>
            <a:cxnLst/>
            <a:rect l="l" t="t" r="r" b="b"/>
            <a:pathLst>
              <a:path w="643508" h="628224">
                <a:moveTo>
                  <a:pt x="0" y="0"/>
                </a:moveTo>
                <a:lnTo>
                  <a:pt x="643507" y="0"/>
                </a:lnTo>
                <a:lnTo>
                  <a:pt x="643507" y="628224"/>
                </a:lnTo>
                <a:lnTo>
                  <a:pt x="0" y="628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74912" y="6064250"/>
            <a:ext cx="656604" cy="566321"/>
          </a:xfrm>
          <a:custGeom>
            <a:avLst/>
            <a:gdLst/>
            <a:ahLst/>
            <a:cxnLst/>
            <a:rect l="l" t="t" r="r" b="b"/>
            <a:pathLst>
              <a:path w="656604" h="566321">
                <a:moveTo>
                  <a:pt x="0" y="0"/>
                </a:moveTo>
                <a:lnTo>
                  <a:pt x="656603" y="0"/>
                </a:lnTo>
                <a:lnTo>
                  <a:pt x="656603" y="566321"/>
                </a:lnTo>
                <a:lnTo>
                  <a:pt x="0" y="566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48115" y="4837373"/>
            <a:ext cx="510198" cy="755240"/>
          </a:xfrm>
          <a:custGeom>
            <a:avLst/>
            <a:gdLst/>
            <a:ahLst/>
            <a:cxnLst/>
            <a:rect l="l" t="t" r="r" b="b"/>
            <a:pathLst>
              <a:path w="510198" h="755240">
                <a:moveTo>
                  <a:pt x="0" y="0"/>
                </a:moveTo>
                <a:lnTo>
                  <a:pt x="510197" y="0"/>
                </a:lnTo>
                <a:lnTo>
                  <a:pt x="510197" y="755239"/>
                </a:lnTo>
                <a:lnTo>
                  <a:pt x="0" y="755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4275" t="-66940" b="-50054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898160" y="1236656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Semi-Bold"/>
              </a:rPr>
              <a:t>날짜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8160" y="3724875"/>
            <a:ext cx="2903326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ea typeface="Arita Dotum Semi-Bold"/>
              </a:rPr>
              <a:t>진행 상태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21339" y="4980042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진행 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21339" y="7121107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완료됨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21339" y="6112460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u="none">
                <a:solidFill>
                  <a:srgbClr val="FFFFFF"/>
                </a:solidFill>
                <a:ea typeface="Arita Dotum Medium"/>
              </a:rPr>
              <a:t>제한됨</a:t>
            </a:r>
          </a:p>
        </p:txBody>
      </p:sp>
      <p:sp>
        <p:nvSpPr>
          <p:cNvPr id="21" name="Freeform 21"/>
          <p:cNvSpPr/>
          <p:nvPr/>
        </p:nvSpPr>
        <p:spPr>
          <a:xfrm>
            <a:off x="8123958" y="4837373"/>
            <a:ext cx="643508" cy="628224"/>
          </a:xfrm>
          <a:custGeom>
            <a:avLst/>
            <a:gdLst/>
            <a:ahLst/>
            <a:cxnLst/>
            <a:rect l="l" t="t" r="r" b="b"/>
            <a:pathLst>
              <a:path w="643508" h="628224">
                <a:moveTo>
                  <a:pt x="0" y="0"/>
                </a:moveTo>
                <a:lnTo>
                  <a:pt x="643508" y="0"/>
                </a:lnTo>
                <a:lnTo>
                  <a:pt x="643508" y="628224"/>
                </a:lnTo>
                <a:lnTo>
                  <a:pt x="0" y="628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123958" y="3777618"/>
            <a:ext cx="656604" cy="566321"/>
          </a:xfrm>
          <a:custGeom>
            <a:avLst/>
            <a:gdLst/>
            <a:ahLst/>
            <a:cxnLst/>
            <a:rect l="l" t="t" r="r" b="b"/>
            <a:pathLst>
              <a:path w="656604" h="566321">
                <a:moveTo>
                  <a:pt x="0" y="0"/>
                </a:moveTo>
                <a:lnTo>
                  <a:pt x="656603" y="0"/>
                </a:lnTo>
                <a:lnTo>
                  <a:pt x="656603" y="566321"/>
                </a:lnTo>
                <a:lnTo>
                  <a:pt x="0" y="5663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137054" y="6064250"/>
            <a:ext cx="643508" cy="628224"/>
          </a:xfrm>
          <a:custGeom>
            <a:avLst/>
            <a:gdLst/>
            <a:ahLst/>
            <a:cxnLst/>
            <a:rect l="l" t="t" r="r" b="b"/>
            <a:pathLst>
              <a:path w="643508" h="628224">
                <a:moveTo>
                  <a:pt x="0" y="0"/>
                </a:moveTo>
                <a:lnTo>
                  <a:pt x="643507" y="0"/>
                </a:lnTo>
                <a:lnTo>
                  <a:pt x="643507" y="628225"/>
                </a:lnTo>
                <a:lnTo>
                  <a:pt x="0" y="628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197161" y="2422303"/>
            <a:ext cx="510198" cy="755240"/>
          </a:xfrm>
          <a:custGeom>
            <a:avLst/>
            <a:gdLst/>
            <a:ahLst/>
            <a:cxnLst/>
            <a:rect l="l" t="t" r="r" b="b"/>
            <a:pathLst>
              <a:path w="510198" h="755240">
                <a:moveTo>
                  <a:pt x="0" y="0"/>
                </a:moveTo>
                <a:lnTo>
                  <a:pt x="510197" y="0"/>
                </a:lnTo>
                <a:lnTo>
                  <a:pt x="510197" y="755240"/>
                </a:lnTo>
                <a:lnTo>
                  <a:pt x="0" y="755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4275" t="-66940" b="-5005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137054" y="7292550"/>
            <a:ext cx="510198" cy="755240"/>
          </a:xfrm>
          <a:custGeom>
            <a:avLst/>
            <a:gdLst/>
            <a:ahLst/>
            <a:cxnLst/>
            <a:rect l="l" t="t" r="r" b="b"/>
            <a:pathLst>
              <a:path w="510198" h="755240">
                <a:moveTo>
                  <a:pt x="0" y="0"/>
                </a:moveTo>
                <a:lnTo>
                  <a:pt x="510197" y="0"/>
                </a:lnTo>
                <a:lnTo>
                  <a:pt x="510197" y="755239"/>
                </a:lnTo>
                <a:lnTo>
                  <a:pt x="0" y="755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4275" t="-66940" b="-50054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298125" y="2187353"/>
            <a:ext cx="210339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ita Dotum Medium"/>
                <a:ea typeface="Arita Dotum Medium"/>
              </a:rPr>
              <a:t>2025년 3월 3일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8001000" y="4000500"/>
            <a:ext cx="6862745" cy="3468001"/>
            <a:chOff x="0" y="-532476"/>
            <a:chExt cx="9150327" cy="462400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32476"/>
              <a:ext cx="9150327" cy="4624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총 </a:t>
              </a:r>
              <a:r>
                <a:rPr lang="en-US" altLang="ko-KR" sz="2799" dirty="0">
                  <a:solidFill>
                    <a:srgbClr val="FFFFFF"/>
                  </a:solidFill>
                  <a:ea typeface="Arita Dotum Medium"/>
                </a:rPr>
                <a:t>5</a:t>
              </a: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개 페이지</a:t>
              </a:r>
              <a:endParaRPr lang="en-US" altLang="ko-KR" sz="2799" dirty="0">
                <a:solidFill>
                  <a:srgbClr val="FFFFFF"/>
                </a:solidFill>
                <a:ea typeface="Arita Dotum Medium"/>
              </a:endParaRPr>
            </a:p>
            <a:p>
              <a:pPr>
                <a:lnSpc>
                  <a:spcPts val="3919"/>
                </a:lnSpc>
              </a:pPr>
              <a:endParaRPr lang="en-US" altLang="ko-KR" sz="2799" dirty="0">
                <a:solidFill>
                  <a:srgbClr val="FFFFFF"/>
                </a:solidFill>
                <a:ea typeface="Arita Dotum Medium"/>
              </a:endParaRPr>
            </a:p>
            <a:p>
              <a:pPr marL="514350" indent="-514350">
                <a:lnSpc>
                  <a:spcPts val="3919"/>
                </a:lnSpc>
                <a:buFontTx/>
                <a:buAutoNum type="arabicPeriod"/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우리 집 자랑하기</a:t>
              </a:r>
              <a:endParaRPr lang="en-US" altLang="ko-KR" sz="2799" dirty="0">
                <a:solidFill>
                  <a:srgbClr val="FFFFFF"/>
                </a:solidFill>
                <a:ea typeface="Arita Dotum Medium"/>
              </a:endParaRPr>
            </a:p>
            <a:p>
              <a:pPr marL="514350" indent="-514350">
                <a:lnSpc>
                  <a:spcPts val="3919"/>
                </a:lnSpc>
                <a:buAutoNum type="arabicPeriod"/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집 사진</a:t>
              </a:r>
              <a:r>
                <a:rPr lang="en-US" altLang="ko-KR" sz="2799" dirty="0">
                  <a:solidFill>
                    <a:srgbClr val="FFFFFF"/>
                  </a:solidFill>
                  <a:ea typeface="Arita Dotum Medium"/>
                </a:rPr>
                <a:t>(</a:t>
              </a: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게시판</a:t>
              </a:r>
              <a:r>
                <a:rPr lang="en-US" altLang="ko-KR" sz="2799" dirty="0">
                  <a:solidFill>
                    <a:srgbClr val="FFFFFF"/>
                  </a:solidFill>
                  <a:ea typeface="Arita Dotum Medium"/>
                </a:rPr>
                <a:t>)</a:t>
              </a:r>
            </a:p>
            <a:p>
              <a:pPr marL="514350" indent="-514350">
                <a:lnSpc>
                  <a:spcPts val="3919"/>
                </a:lnSpc>
                <a:buAutoNum type="arabicPeriod"/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게시글 쓰기</a:t>
              </a:r>
              <a:endParaRPr lang="en-US" altLang="ko-KR" sz="2799" dirty="0">
                <a:solidFill>
                  <a:srgbClr val="FFFFFF"/>
                </a:solidFill>
                <a:ea typeface="Arita Dotum Medium"/>
              </a:endParaRPr>
            </a:p>
            <a:p>
              <a:pPr marL="514350" indent="-514350">
                <a:lnSpc>
                  <a:spcPts val="3919"/>
                </a:lnSpc>
                <a:buAutoNum type="arabicPeriod"/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게시글 상세</a:t>
              </a:r>
              <a:endParaRPr lang="en-US" altLang="ko-KR" sz="2799" dirty="0">
                <a:solidFill>
                  <a:srgbClr val="FFFFFF"/>
                </a:solidFill>
                <a:ea typeface="Arita Dotum Medium"/>
              </a:endParaRPr>
            </a:p>
            <a:p>
              <a:pPr marL="514350" indent="-514350">
                <a:lnSpc>
                  <a:spcPts val="3919"/>
                </a:lnSpc>
                <a:buAutoNum type="arabicPeriod"/>
              </a:pPr>
              <a:r>
                <a:rPr lang="ko-KR" altLang="en-US" sz="2799" dirty="0">
                  <a:solidFill>
                    <a:srgbClr val="FFFFFF"/>
                  </a:solidFill>
                  <a:ea typeface="Arita Dotum Medium"/>
                </a:rPr>
                <a:t>게시글 수정</a:t>
              </a: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62711"/>
              <a:ext cx="668527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 lang="en-US" sz="2799" dirty="0">
                <a:solidFill>
                  <a:srgbClr val="FFFFFF"/>
                </a:solidFill>
                <a:ea typeface="Arita Dotum Medium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990466" y="1562100"/>
            <a:ext cx="4355769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dirty="0" err="1">
                <a:solidFill>
                  <a:srgbClr val="FFFFFF"/>
                </a:solidFill>
                <a:ea typeface="210 네버랜드 Light"/>
              </a:rPr>
              <a:t>목차</a:t>
            </a:r>
            <a:endParaRPr lang="en-US" sz="8799" dirty="0">
              <a:solidFill>
                <a:srgbClr val="FFFFFF"/>
              </a:solidFill>
              <a:ea typeface="210 네버랜드 Ligh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358E62B-0A40-45D3-8F6C-D0A30FEB15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69600"/>
            <a:ext cx="4493173" cy="44931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59534" y="933450"/>
            <a:ext cx="105463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>
                <a:solidFill>
                  <a:srgbClr val="FFFFFF"/>
                </a:solidFill>
                <a:ea typeface="210 네버랜드 Light"/>
              </a:rPr>
              <a:t>진행 </a:t>
            </a: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상태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832062"/>
            <a:ext cx="5106813" cy="5791270"/>
            <a:chOff x="0" y="0"/>
            <a:chExt cx="1345004" cy="1525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l="l" t="t" r="r" b="b"/>
              <a:pathLst>
                <a:path w="1345004" h="1525273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45004" cy="157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7056215"/>
            <a:ext cx="5106813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36" y="3123054"/>
            <a:ext cx="3373340" cy="196778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641275" y="5410927"/>
            <a:ext cx="3881663" cy="1311914"/>
            <a:chOff x="0" y="0"/>
            <a:chExt cx="5175551" cy="174921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87193"/>
              <a:ext cx="5175551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60% 완료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517555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  <a:ea typeface="Arita Dotum Medium"/>
                </a:rPr>
                <a:t>프로젝트 단계 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1275" y="7399115"/>
            <a:ext cx="3881663" cy="845185"/>
            <a:chOff x="0" y="0"/>
            <a:chExt cx="5175551" cy="112691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5175551" cy="473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마지막 업데이트: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79755"/>
              <a:ext cx="517555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2025년 1월 10일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90593" y="2832062"/>
            <a:ext cx="5106813" cy="5791270"/>
            <a:chOff x="0" y="0"/>
            <a:chExt cx="1345004" cy="15252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l="l" t="t" r="r" b="b"/>
              <a:pathLst>
                <a:path w="1345004" h="1525273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345004" cy="157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6590593" y="7056215"/>
            <a:ext cx="5106813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330" y="3123054"/>
            <a:ext cx="3373340" cy="1967781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7203168" y="5410927"/>
            <a:ext cx="3881663" cy="1311914"/>
            <a:chOff x="0" y="0"/>
            <a:chExt cx="5175551" cy="174921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787193"/>
              <a:ext cx="5175551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70% 완료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517555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  <a:ea typeface="Arita Dotum Medium"/>
                </a:rPr>
                <a:t>프로젝트 단계 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203168" y="7399115"/>
            <a:ext cx="3881663" cy="845185"/>
            <a:chOff x="0" y="0"/>
            <a:chExt cx="5175551" cy="112691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28575"/>
              <a:ext cx="5175551" cy="473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마지막 업데이트: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79755"/>
              <a:ext cx="517555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2025년 1월 10일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52487" y="2832062"/>
            <a:ext cx="5106813" cy="5791270"/>
            <a:chOff x="0" y="0"/>
            <a:chExt cx="1345004" cy="152527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45004" cy="1525273"/>
            </a:xfrm>
            <a:custGeom>
              <a:avLst/>
              <a:gdLst/>
              <a:ahLst/>
              <a:cxnLst/>
              <a:rect l="l" t="t" r="r" b="b"/>
              <a:pathLst>
                <a:path w="1345004" h="1525273">
                  <a:moveTo>
                    <a:pt x="118248" y="0"/>
                  </a:moveTo>
                  <a:lnTo>
                    <a:pt x="1226756" y="0"/>
                  </a:lnTo>
                  <a:cubicBezTo>
                    <a:pt x="1258118" y="0"/>
                    <a:pt x="1288194" y="12458"/>
                    <a:pt x="1310370" y="34634"/>
                  </a:cubicBezTo>
                  <a:cubicBezTo>
                    <a:pt x="1332546" y="56810"/>
                    <a:pt x="1345004" y="86887"/>
                    <a:pt x="1345004" y="118248"/>
                  </a:cubicBezTo>
                  <a:lnTo>
                    <a:pt x="1345004" y="1407025"/>
                  </a:lnTo>
                  <a:cubicBezTo>
                    <a:pt x="1345004" y="1438386"/>
                    <a:pt x="1332546" y="1468463"/>
                    <a:pt x="1310370" y="1490639"/>
                  </a:cubicBezTo>
                  <a:cubicBezTo>
                    <a:pt x="1288194" y="1512815"/>
                    <a:pt x="1258118" y="1525273"/>
                    <a:pt x="1226756" y="1525273"/>
                  </a:cubicBezTo>
                  <a:lnTo>
                    <a:pt x="118248" y="1525273"/>
                  </a:lnTo>
                  <a:cubicBezTo>
                    <a:pt x="86887" y="1525273"/>
                    <a:pt x="56810" y="1512815"/>
                    <a:pt x="34634" y="1490639"/>
                  </a:cubicBezTo>
                  <a:cubicBezTo>
                    <a:pt x="12458" y="1468463"/>
                    <a:pt x="0" y="1438386"/>
                    <a:pt x="0" y="1407025"/>
                  </a:cubicBezTo>
                  <a:lnTo>
                    <a:pt x="0" y="118248"/>
                  </a:lnTo>
                  <a:cubicBezTo>
                    <a:pt x="0" y="86887"/>
                    <a:pt x="12458" y="56810"/>
                    <a:pt x="34634" y="34634"/>
                  </a:cubicBezTo>
                  <a:cubicBezTo>
                    <a:pt x="56810" y="12458"/>
                    <a:pt x="86887" y="0"/>
                    <a:pt x="11824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345004" cy="15728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AutoShape 32"/>
          <p:cNvSpPr/>
          <p:nvPr/>
        </p:nvSpPr>
        <p:spPr>
          <a:xfrm>
            <a:off x="12152487" y="7056215"/>
            <a:ext cx="5106813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9223" y="3123054"/>
            <a:ext cx="3373340" cy="1967781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12765062" y="5410927"/>
            <a:ext cx="3881663" cy="1311914"/>
            <a:chOff x="0" y="0"/>
            <a:chExt cx="5175551" cy="1749218"/>
          </a:xfrm>
        </p:grpSpPr>
        <p:sp>
          <p:nvSpPr>
            <p:cNvPr id="35" name="TextBox 35"/>
            <p:cNvSpPr txBox="1"/>
            <p:nvPr/>
          </p:nvSpPr>
          <p:spPr>
            <a:xfrm>
              <a:off x="0" y="787193"/>
              <a:ext cx="5175551" cy="9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39"/>
                </a:lnSpc>
                <a:spcBef>
                  <a:spcPct val="0"/>
                </a:spcBef>
              </a:pPr>
              <a:r>
                <a:rPr lang="en-US" sz="4699">
                  <a:solidFill>
                    <a:srgbClr val="FFFFFF"/>
                  </a:solidFill>
                  <a:latin typeface="210 네버랜드 Light"/>
                  <a:ea typeface="210 네버랜드 Light"/>
                </a:rPr>
                <a:t>80% 완료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5175551" cy="632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rita Dotum Medium"/>
                  <a:ea typeface="Arita Dotum Medium"/>
                </a:rPr>
                <a:t>프로젝트 단계 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765062" y="7399115"/>
            <a:ext cx="3881663" cy="845185"/>
            <a:chOff x="0" y="0"/>
            <a:chExt cx="5175551" cy="1126913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28575"/>
              <a:ext cx="5175551" cy="473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0"/>
                </a:lnSpc>
              </a:pPr>
              <a:r>
                <a:rPr lang="en-US" sz="2200">
                  <a:solidFill>
                    <a:srgbClr val="FFFFFF"/>
                  </a:solidFill>
                  <a:latin typeface="Arita Dotum Semi-Bold"/>
                  <a:ea typeface="Arita Dotum Semi-Bold"/>
                </a:rPr>
                <a:t>마지막 업데이트: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579755"/>
              <a:ext cx="517555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2025년 1월 10일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872" y="721155"/>
            <a:ext cx="17284256" cy="2234091"/>
            <a:chOff x="0" y="0"/>
            <a:chExt cx="4552232" cy="5884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2232" cy="588403"/>
            </a:xfrm>
            <a:custGeom>
              <a:avLst/>
              <a:gdLst/>
              <a:ahLst/>
              <a:cxnLst/>
              <a:rect l="l" t="t" r="r" b="b"/>
              <a:pathLst>
                <a:path w="4552232" h="588403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872" y="3164796"/>
            <a:ext cx="17284256" cy="5486264"/>
            <a:chOff x="0" y="0"/>
            <a:chExt cx="4552232" cy="144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52232" cy="1444942"/>
            </a:xfrm>
            <a:custGeom>
              <a:avLst/>
              <a:gdLst/>
              <a:ahLst/>
              <a:cxnLst/>
              <a:rect l="l" t="t" r="r" b="b"/>
              <a:pathLst>
                <a:path w="4552232" h="144494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70820" y="1171452"/>
            <a:ext cx="10546360" cy="143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799" u="none">
                <a:solidFill>
                  <a:srgbClr val="FFFFFF"/>
                </a:solidFill>
                <a:ea typeface="210 네버랜드 Light"/>
              </a:rPr>
              <a:t>화이트보드 페이지</a:t>
            </a:r>
          </a:p>
        </p:txBody>
      </p:sp>
      <p:sp>
        <p:nvSpPr>
          <p:cNvPr id="9" name="Freeform 9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13" name="AutoShape 13"/>
          <p:cNvSpPr/>
          <p:nvPr/>
        </p:nvSpPr>
        <p:spPr>
          <a:xfrm rot="5400000">
            <a:off x="2757842" y="5903165"/>
            <a:ext cx="5486264" cy="0"/>
          </a:xfrm>
          <a:prstGeom prst="line">
            <a:avLst/>
          </a:prstGeom>
          <a:ln w="9525" cap="flat">
            <a:solidFill>
              <a:srgbClr val="FFFFFF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229830" y="3787233"/>
            <a:ext cx="1051835" cy="105183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4857" b="-3514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2504141" y="3787233"/>
            <a:ext cx="1051835" cy="105183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02024" t="-18835" r="-112572" b="-112524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3778452" y="3787233"/>
            <a:ext cx="1051835" cy="1051830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b="-50000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865329" y="5896205"/>
            <a:ext cx="1918559" cy="1886259"/>
            <a:chOff x="0" y="0"/>
            <a:chExt cx="922049" cy="9065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2049" cy="906526"/>
            </a:xfrm>
            <a:custGeom>
              <a:avLst/>
              <a:gdLst/>
              <a:ahLst/>
              <a:cxnLst/>
              <a:rect l="l" t="t" r="r" b="b"/>
              <a:pathLst>
                <a:path w="922049" h="906526">
                  <a:moveTo>
                    <a:pt x="461024" y="0"/>
                  </a:moveTo>
                  <a:cubicBezTo>
                    <a:pt x="206408" y="0"/>
                    <a:pt x="0" y="202933"/>
                    <a:pt x="0" y="453263"/>
                  </a:cubicBezTo>
                  <a:cubicBezTo>
                    <a:pt x="0" y="703593"/>
                    <a:pt x="206408" y="906526"/>
                    <a:pt x="461024" y="906526"/>
                  </a:cubicBezTo>
                  <a:cubicBezTo>
                    <a:pt x="715641" y="906526"/>
                    <a:pt x="922049" y="703593"/>
                    <a:pt x="922049" y="453263"/>
                  </a:cubicBezTo>
                  <a:cubicBezTo>
                    <a:pt x="922049" y="202933"/>
                    <a:pt x="715641" y="0"/>
                    <a:pt x="46102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86442" y="46887"/>
              <a:ext cx="749165" cy="77465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메모를 복사하여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보드에 끌어놓고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아이디어를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ita Dotum Medium"/>
                  <a:ea typeface="Arita Dotum Medium"/>
                </a:rPr>
                <a:t>입력하세요.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030058" y="5907928"/>
            <a:ext cx="2024127" cy="1886259"/>
            <a:chOff x="0" y="0"/>
            <a:chExt cx="1078808" cy="10053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8808" cy="1005328"/>
            </a:xfrm>
            <a:custGeom>
              <a:avLst/>
              <a:gdLst/>
              <a:ahLst/>
              <a:cxnLst/>
              <a:rect l="l" t="t" r="r" b="b"/>
              <a:pathLst>
                <a:path w="1078808" h="1005328">
                  <a:moveTo>
                    <a:pt x="0" y="0"/>
                  </a:moveTo>
                  <a:lnTo>
                    <a:pt x="1078808" y="0"/>
                  </a:lnTo>
                  <a:lnTo>
                    <a:pt x="1078808" y="1005328"/>
                  </a:lnTo>
                  <a:lnTo>
                    <a:pt x="0" y="1005328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78808" cy="104342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메모를 복사하여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보드에 끌어놓고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Arita Dotum Medium"/>
                </a:rPr>
                <a:t>아이디어를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ita Dotum Medium"/>
                  <a:ea typeface="Arita Dotum Medium"/>
                </a:rPr>
                <a:t>입력하세요.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821390" y="5040436"/>
            <a:ext cx="2506383" cy="1315879"/>
            <a:chOff x="0" y="0"/>
            <a:chExt cx="1035847" cy="5438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0" y="0"/>
                  </a:moveTo>
                  <a:lnTo>
                    <a:pt x="1035847" y="0"/>
                  </a:lnTo>
                  <a:lnTo>
                    <a:pt x="1035847" y="543831"/>
                  </a:lnTo>
                  <a:lnTo>
                    <a:pt x="0" y="5438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35847" cy="5914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여기에 메모를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입력하세요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357397" y="5770998"/>
            <a:ext cx="1966688" cy="196668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여기에 메모를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입력하세요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01872" y="8948547"/>
            <a:ext cx="8082830" cy="924306"/>
            <a:chOff x="0" y="0"/>
            <a:chExt cx="6097803" cy="69731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97803" cy="697310"/>
            </a:xfrm>
            <a:custGeom>
              <a:avLst/>
              <a:gdLst/>
              <a:ahLst/>
              <a:cxnLst/>
              <a:rect l="l" t="t" r="r" b="b"/>
              <a:pathLst>
                <a:path w="6097803" h="697310">
                  <a:moveTo>
                    <a:pt x="28735" y="0"/>
                  </a:moveTo>
                  <a:lnTo>
                    <a:pt x="6069068" y="0"/>
                  </a:lnTo>
                  <a:cubicBezTo>
                    <a:pt x="6084938" y="0"/>
                    <a:pt x="6097803" y="12865"/>
                    <a:pt x="6097803" y="28735"/>
                  </a:cubicBezTo>
                  <a:lnTo>
                    <a:pt x="6097803" y="668575"/>
                  </a:lnTo>
                  <a:cubicBezTo>
                    <a:pt x="6097803" y="676196"/>
                    <a:pt x="6094776" y="683505"/>
                    <a:pt x="6089387" y="688894"/>
                  </a:cubicBezTo>
                  <a:cubicBezTo>
                    <a:pt x="6083998" y="694282"/>
                    <a:pt x="6076689" y="697310"/>
                    <a:pt x="6069068" y="697310"/>
                  </a:cubicBezTo>
                  <a:lnTo>
                    <a:pt x="28735" y="697310"/>
                  </a:lnTo>
                  <a:cubicBezTo>
                    <a:pt x="12865" y="697310"/>
                    <a:pt x="0" y="684445"/>
                    <a:pt x="0" y="668575"/>
                  </a:cubicBezTo>
                  <a:lnTo>
                    <a:pt x="0" y="28735"/>
                  </a:lnTo>
                  <a:cubicBezTo>
                    <a:pt x="0" y="21114"/>
                    <a:pt x="3027" y="13805"/>
                    <a:pt x="8416" y="8416"/>
                  </a:cubicBezTo>
                  <a:cubicBezTo>
                    <a:pt x="13805" y="3027"/>
                    <a:pt x="21114" y="0"/>
                    <a:pt x="2873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6097803" cy="74493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Semi-Bold"/>
                  <a:ea typeface="Arita Dotum Semi-Bold"/>
                </a:rPr>
                <a:t>팁:</a:t>
              </a: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 협업은 팀워크를 더욱 쉽게 만듭니다! '공유'를 클릭하고 팀원을 초대하여 완성해 보세요. 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이 화이트보드 페이지를 게시판, 브레인스토밍 및 기타 재미있는 팀 아이디어를 위해 사용해 보세요!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801856" y="5770998"/>
            <a:ext cx="1051835" cy="1051830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4857" b="-35142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15798168" y="6986611"/>
            <a:ext cx="1051835" cy="1051830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b="-50000"/>
              </a:stretch>
            </a:blipFill>
            <a:ln w="85725" cap="sq">
              <a:solidFill>
                <a:srgbClr val="6D85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05075" y="4085217"/>
            <a:ext cx="3523234" cy="1500320"/>
            <a:chOff x="0" y="0"/>
            <a:chExt cx="812800" cy="346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57132" y="0"/>
                  </a:moveTo>
                  <a:lnTo>
                    <a:pt x="755668" y="0"/>
                  </a:lnTo>
                  <a:cubicBezTo>
                    <a:pt x="787221" y="0"/>
                    <a:pt x="812800" y="25579"/>
                    <a:pt x="812800" y="57132"/>
                  </a:cubicBezTo>
                  <a:lnTo>
                    <a:pt x="812800" y="288987"/>
                  </a:lnTo>
                  <a:cubicBezTo>
                    <a:pt x="812800" y="320541"/>
                    <a:pt x="787221" y="346119"/>
                    <a:pt x="755668" y="346119"/>
                  </a:cubicBezTo>
                  <a:lnTo>
                    <a:pt x="57132" y="346119"/>
                  </a:lnTo>
                  <a:cubicBezTo>
                    <a:pt x="41980" y="346119"/>
                    <a:pt x="27448" y="340100"/>
                    <a:pt x="16734" y="329386"/>
                  </a:cubicBezTo>
                  <a:cubicBezTo>
                    <a:pt x="6019" y="318671"/>
                    <a:pt x="0" y="304140"/>
                    <a:pt x="0" y="288987"/>
                  </a:cubicBezTo>
                  <a:lnTo>
                    <a:pt x="0" y="57132"/>
                  </a:lnTo>
                  <a:cubicBezTo>
                    <a:pt x="0" y="25579"/>
                    <a:pt x="25579" y="0"/>
                    <a:pt x="57132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Semi-Bold"/>
                </a:rPr>
                <a:t>주요 주제를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Semi-Bold"/>
                </a:rPr>
                <a:t>추가하세요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48059" y="4412717"/>
            <a:ext cx="2237842" cy="913066"/>
            <a:chOff x="0" y="0"/>
            <a:chExt cx="1092980" cy="4459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2980" cy="445949"/>
            </a:xfrm>
            <a:custGeom>
              <a:avLst/>
              <a:gdLst/>
              <a:ahLst/>
              <a:cxnLst/>
              <a:rect l="l" t="t" r="r" b="b"/>
              <a:pathLst>
                <a:path w="1092980" h="445949">
                  <a:moveTo>
                    <a:pt x="89948" y="0"/>
                  </a:moveTo>
                  <a:lnTo>
                    <a:pt x="1003032" y="0"/>
                  </a:lnTo>
                  <a:cubicBezTo>
                    <a:pt x="1052709" y="0"/>
                    <a:pt x="1092980" y="40271"/>
                    <a:pt x="1092980" y="89948"/>
                  </a:cubicBezTo>
                  <a:lnTo>
                    <a:pt x="1092980" y="356001"/>
                  </a:lnTo>
                  <a:cubicBezTo>
                    <a:pt x="1092980" y="379857"/>
                    <a:pt x="1083504" y="402735"/>
                    <a:pt x="1066635" y="419604"/>
                  </a:cubicBezTo>
                  <a:cubicBezTo>
                    <a:pt x="1049766" y="436472"/>
                    <a:pt x="1026888" y="445949"/>
                    <a:pt x="1003032" y="445949"/>
                  </a:cubicBezTo>
                  <a:lnTo>
                    <a:pt x="89948" y="445949"/>
                  </a:lnTo>
                  <a:cubicBezTo>
                    <a:pt x="66092" y="445949"/>
                    <a:pt x="43214" y="436472"/>
                    <a:pt x="26345" y="419604"/>
                  </a:cubicBezTo>
                  <a:cubicBezTo>
                    <a:pt x="9477" y="402735"/>
                    <a:pt x="0" y="379857"/>
                    <a:pt x="0" y="356001"/>
                  </a:cubicBezTo>
                  <a:lnTo>
                    <a:pt x="0" y="89948"/>
                  </a:lnTo>
                  <a:cubicBezTo>
                    <a:pt x="0" y="66092"/>
                    <a:pt x="9477" y="43214"/>
                    <a:pt x="26345" y="26345"/>
                  </a:cubicBezTo>
                  <a:cubicBezTo>
                    <a:pt x="43214" y="9477"/>
                    <a:pt x="66092" y="0"/>
                    <a:pt x="89948" y="0"/>
                  </a:cubicBezTo>
                  <a:close/>
                </a:path>
              </a:pathLst>
            </a:custGeom>
            <a:solidFill>
              <a:srgbClr val="3858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92980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관련 아이디어를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추가하세요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09038" y="2660219"/>
            <a:ext cx="2315701" cy="913067"/>
            <a:chOff x="0" y="0"/>
            <a:chExt cx="1131007" cy="4459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1007" cy="445949"/>
            </a:xfrm>
            <a:custGeom>
              <a:avLst/>
              <a:gdLst/>
              <a:ahLst/>
              <a:cxnLst/>
              <a:rect l="l" t="t" r="r" b="b"/>
              <a:pathLst>
                <a:path w="1131007" h="445949">
                  <a:moveTo>
                    <a:pt x="86924" y="0"/>
                  </a:moveTo>
                  <a:lnTo>
                    <a:pt x="1044083" y="0"/>
                  </a:lnTo>
                  <a:cubicBezTo>
                    <a:pt x="1092090" y="0"/>
                    <a:pt x="1131007" y="38917"/>
                    <a:pt x="1131007" y="86924"/>
                  </a:cubicBezTo>
                  <a:lnTo>
                    <a:pt x="1131007" y="359025"/>
                  </a:lnTo>
                  <a:cubicBezTo>
                    <a:pt x="1131007" y="407032"/>
                    <a:pt x="1092090" y="445949"/>
                    <a:pt x="1044083" y="445949"/>
                  </a:cubicBezTo>
                  <a:lnTo>
                    <a:pt x="86924" y="445949"/>
                  </a:lnTo>
                  <a:cubicBezTo>
                    <a:pt x="38917" y="445949"/>
                    <a:pt x="0" y="407032"/>
                    <a:pt x="0" y="359025"/>
                  </a:cubicBezTo>
                  <a:lnTo>
                    <a:pt x="0" y="86924"/>
                  </a:lnTo>
                  <a:cubicBezTo>
                    <a:pt x="0" y="38917"/>
                    <a:pt x="38917" y="0"/>
                    <a:pt x="86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31007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관련 아이디어를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추가하세요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08842" y="6032455"/>
            <a:ext cx="2315701" cy="913066"/>
            <a:chOff x="0" y="0"/>
            <a:chExt cx="1131007" cy="4459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1007" cy="445949"/>
            </a:xfrm>
            <a:custGeom>
              <a:avLst/>
              <a:gdLst/>
              <a:ahLst/>
              <a:cxnLst/>
              <a:rect l="l" t="t" r="r" b="b"/>
              <a:pathLst>
                <a:path w="1131007" h="445949">
                  <a:moveTo>
                    <a:pt x="86924" y="0"/>
                  </a:moveTo>
                  <a:lnTo>
                    <a:pt x="1044083" y="0"/>
                  </a:lnTo>
                  <a:cubicBezTo>
                    <a:pt x="1092090" y="0"/>
                    <a:pt x="1131007" y="38917"/>
                    <a:pt x="1131007" y="86924"/>
                  </a:cubicBezTo>
                  <a:lnTo>
                    <a:pt x="1131007" y="359025"/>
                  </a:lnTo>
                  <a:cubicBezTo>
                    <a:pt x="1131007" y="407032"/>
                    <a:pt x="1092090" y="445949"/>
                    <a:pt x="1044083" y="445949"/>
                  </a:cubicBezTo>
                  <a:lnTo>
                    <a:pt x="86924" y="445949"/>
                  </a:lnTo>
                  <a:cubicBezTo>
                    <a:pt x="38917" y="445949"/>
                    <a:pt x="0" y="407032"/>
                    <a:pt x="0" y="359025"/>
                  </a:cubicBezTo>
                  <a:lnTo>
                    <a:pt x="0" y="86924"/>
                  </a:lnTo>
                  <a:cubicBezTo>
                    <a:pt x="0" y="38917"/>
                    <a:pt x="38917" y="0"/>
                    <a:pt x="86924" y="0"/>
                  </a:cubicBezTo>
                  <a:close/>
                </a:path>
              </a:pathLst>
            </a:custGeom>
            <a:solidFill>
              <a:srgbClr val="3858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31007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관련 아이디어를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추가하세요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50617" y="4412717"/>
            <a:ext cx="2314042" cy="913066"/>
            <a:chOff x="0" y="0"/>
            <a:chExt cx="1130197" cy="4459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0197" cy="445949"/>
            </a:xfrm>
            <a:custGeom>
              <a:avLst/>
              <a:gdLst/>
              <a:ahLst/>
              <a:cxnLst/>
              <a:rect l="l" t="t" r="r" b="b"/>
              <a:pathLst>
                <a:path w="1130197" h="445949">
                  <a:moveTo>
                    <a:pt x="86986" y="0"/>
                  </a:moveTo>
                  <a:lnTo>
                    <a:pt x="1043211" y="0"/>
                  </a:lnTo>
                  <a:cubicBezTo>
                    <a:pt x="1091252" y="0"/>
                    <a:pt x="1130197" y="38945"/>
                    <a:pt x="1130197" y="86986"/>
                  </a:cubicBezTo>
                  <a:lnTo>
                    <a:pt x="1130197" y="358963"/>
                  </a:lnTo>
                  <a:cubicBezTo>
                    <a:pt x="1130197" y="407004"/>
                    <a:pt x="1091252" y="445949"/>
                    <a:pt x="1043211" y="445949"/>
                  </a:cubicBezTo>
                  <a:lnTo>
                    <a:pt x="86986" y="445949"/>
                  </a:lnTo>
                  <a:cubicBezTo>
                    <a:pt x="63916" y="445949"/>
                    <a:pt x="41791" y="436785"/>
                    <a:pt x="25478" y="420471"/>
                  </a:cubicBezTo>
                  <a:cubicBezTo>
                    <a:pt x="9165" y="404158"/>
                    <a:pt x="0" y="382033"/>
                    <a:pt x="0" y="358963"/>
                  </a:cubicBezTo>
                  <a:lnTo>
                    <a:pt x="0" y="86986"/>
                  </a:lnTo>
                  <a:cubicBezTo>
                    <a:pt x="0" y="63916"/>
                    <a:pt x="9165" y="41791"/>
                    <a:pt x="25478" y="25478"/>
                  </a:cubicBezTo>
                  <a:cubicBezTo>
                    <a:pt x="41791" y="9165"/>
                    <a:pt x="63916" y="0"/>
                    <a:pt x="8698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30197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관련 아이디어를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추가하세요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6685900" y="4835377"/>
            <a:ext cx="1019175" cy="33874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 flipV="1">
            <a:off x="9466692" y="3573285"/>
            <a:ext cx="196" cy="511932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>
            <a:off x="9466692" y="5585537"/>
            <a:ext cx="0" cy="446918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0" name="Group 20"/>
          <p:cNvGrpSpPr/>
          <p:nvPr/>
        </p:nvGrpSpPr>
        <p:grpSpPr>
          <a:xfrm>
            <a:off x="11321337" y="2650623"/>
            <a:ext cx="2272258" cy="913066"/>
            <a:chOff x="0" y="0"/>
            <a:chExt cx="1109790" cy="44594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9790" cy="445949"/>
            </a:xfrm>
            <a:custGeom>
              <a:avLst/>
              <a:gdLst/>
              <a:ahLst/>
              <a:cxnLst/>
              <a:rect l="l" t="t" r="r" b="b"/>
              <a:pathLst>
                <a:path w="1109790" h="445949">
                  <a:moveTo>
                    <a:pt x="88586" y="0"/>
                  </a:moveTo>
                  <a:lnTo>
                    <a:pt x="1021204" y="0"/>
                  </a:lnTo>
                  <a:cubicBezTo>
                    <a:pt x="1044698" y="0"/>
                    <a:pt x="1067230" y="9333"/>
                    <a:pt x="1083843" y="25946"/>
                  </a:cubicBezTo>
                  <a:cubicBezTo>
                    <a:pt x="1100456" y="42559"/>
                    <a:pt x="1109790" y="65091"/>
                    <a:pt x="1109790" y="88586"/>
                  </a:cubicBezTo>
                  <a:lnTo>
                    <a:pt x="1109790" y="357363"/>
                  </a:lnTo>
                  <a:cubicBezTo>
                    <a:pt x="1109790" y="406288"/>
                    <a:pt x="1070128" y="445949"/>
                    <a:pt x="1021204" y="445949"/>
                  </a:cubicBezTo>
                  <a:lnTo>
                    <a:pt x="88586" y="445949"/>
                  </a:lnTo>
                  <a:cubicBezTo>
                    <a:pt x="39661" y="445949"/>
                    <a:pt x="0" y="406288"/>
                    <a:pt x="0" y="357363"/>
                  </a:cubicBezTo>
                  <a:lnTo>
                    <a:pt x="0" y="88586"/>
                  </a:lnTo>
                  <a:cubicBezTo>
                    <a:pt x="0" y="39661"/>
                    <a:pt x="39661" y="0"/>
                    <a:pt x="88586" y="0"/>
                  </a:cubicBezTo>
                  <a:close/>
                </a:path>
              </a:pathLst>
            </a:custGeom>
            <a:solidFill>
              <a:srgbClr val="3858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09790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10624738" y="3107156"/>
            <a:ext cx="696599" cy="9596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4" name="Group 24"/>
          <p:cNvGrpSpPr/>
          <p:nvPr/>
        </p:nvGrpSpPr>
        <p:grpSpPr>
          <a:xfrm>
            <a:off x="11305374" y="1295400"/>
            <a:ext cx="2285134" cy="913066"/>
            <a:chOff x="0" y="0"/>
            <a:chExt cx="1116078" cy="44594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6078" cy="445949"/>
            </a:xfrm>
            <a:custGeom>
              <a:avLst/>
              <a:gdLst/>
              <a:ahLst/>
              <a:cxnLst/>
              <a:rect l="l" t="t" r="r" b="b"/>
              <a:pathLst>
                <a:path w="1116078" h="445949">
                  <a:moveTo>
                    <a:pt x="88087" y="0"/>
                  </a:moveTo>
                  <a:lnTo>
                    <a:pt x="1027992" y="0"/>
                  </a:lnTo>
                  <a:cubicBezTo>
                    <a:pt x="1051354" y="0"/>
                    <a:pt x="1073759" y="9281"/>
                    <a:pt x="1090278" y="25800"/>
                  </a:cubicBezTo>
                  <a:cubicBezTo>
                    <a:pt x="1106798" y="42319"/>
                    <a:pt x="1116078" y="64725"/>
                    <a:pt x="1116078" y="88087"/>
                  </a:cubicBezTo>
                  <a:lnTo>
                    <a:pt x="1116078" y="357862"/>
                  </a:lnTo>
                  <a:cubicBezTo>
                    <a:pt x="1116078" y="406511"/>
                    <a:pt x="1076640" y="445949"/>
                    <a:pt x="1027992" y="445949"/>
                  </a:cubicBezTo>
                  <a:lnTo>
                    <a:pt x="88087" y="445949"/>
                  </a:lnTo>
                  <a:cubicBezTo>
                    <a:pt x="64725" y="445949"/>
                    <a:pt x="42319" y="436669"/>
                    <a:pt x="25800" y="420149"/>
                  </a:cubicBezTo>
                  <a:cubicBezTo>
                    <a:pt x="9281" y="403630"/>
                    <a:pt x="0" y="381224"/>
                    <a:pt x="0" y="357862"/>
                  </a:cubicBezTo>
                  <a:lnTo>
                    <a:pt x="0" y="88087"/>
                  </a:lnTo>
                  <a:cubicBezTo>
                    <a:pt x="0" y="64725"/>
                    <a:pt x="9281" y="42319"/>
                    <a:pt x="25800" y="25800"/>
                  </a:cubicBezTo>
                  <a:cubicBezTo>
                    <a:pt x="42319" y="9281"/>
                    <a:pt x="64725" y="0"/>
                    <a:pt x="88087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16078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좀 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372227" y="2917390"/>
            <a:ext cx="2183562" cy="913066"/>
            <a:chOff x="0" y="0"/>
            <a:chExt cx="1066469" cy="4459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6469" cy="445949"/>
            </a:xfrm>
            <a:custGeom>
              <a:avLst/>
              <a:gdLst/>
              <a:ahLst/>
              <a:cxnLst/>
              <a:rect l="l" t="t" r="r" b="b"/>
              <a:pathLst>
                <a:path w="1066469" h="445949">
                  <a:moveTo>
                    <a:pt x="92184" y="0"/>
                  </a:moveTo>
                  <a:lnTo>
                    <a:pt x="974285" y="0"/>
                  </a:lnTo>
                  <a:cubicBezTo>
                    <a:pt x="998734" y="0"/>
                    <a:pt x="1022181" y="9712"/>
                    <a:pt x="1039469" y="27000"/>
                  </a:cubicBezTo>
                  <a:cubicBezTo>
                    <a:pt x="1056757" y="44288"/>
                    <a:pt x="1066469" y="67735"/>
                    <a:pt x="1066469" y="92184"/>
                  </a:cubicBezTo>
                  <a:lnTo>
                    <a:pt x="1066469" y="353765"/>
                  </a:lnTo>
                  <a:cubicBezTo>
                    <a:pt x="1066469" y="378214"/>
                    <a:pt x="1056757" y="401661"/>
                    <a:pt x="1039469" y="418949"/>
                  </a:cubicBezTo>
                  <a:cubicBezTo>
                    <a:pt x="1022181" y="436237"/>
                    <a:pt x="998734" y="445949"/>
                    <a:pt x="974285" y="445949"/>
                  </a:cubicBezTo>
                  <a:lnTo>
                    <a:pt x="92184" y="445949"/>
                  </a:lnTo>
                  <a:cubicBezTo>
                    <a:pt x="67735" y="445949"/>
                    <a:pt x="44288" y="436237"/>
                    <a:pt x="27000" y="418949"/>
                  </a:cubicBezTo>
                  <a:cubicBezTo>
                    <a:pt x="9712" y="401661"/>
                    <a:pt x="0" y="378214"/>
                    <a:pt x="0" y="353765"/>
                  </a:cubicBezTo>
                  <a:lnTo>
                    <a:pt x="0" y="92184"/>
                  </a:lnTo>
                  <a:cubicBezTo>
                    <a:pt x="0" y="67735"/>
                    <a:pt x="9712" y="44288"/>
                    <a:pt x="27000" y="27000"/>
                  </a:cubicBezTo>
                  <a:cubicBezTo>
                    <a:pt x="44288" y="9712"/>
                    <a:pt x="67735" y="0"/>
                    <a:pt x="92184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066469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좀 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411096" y="6032455"/>
            <a:ext cx="2272258" cy="913066"/>
            <a:chOff x="0" y="0"/>
            <a:chExt cx="1109790" cy="44594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9790" cy="445949"/>
            </a:xfrm>
            <a:custGeom>
              <a:avLst/>
              <a:gdLst/>
              <a:ahLst/>
              <a:cxnLst/>
              <a:rect l="l" t="t" r="r" b="b"/>
              <a:pathLst>
                <a:path w="1109790" h="445949">
                  <a:moveTo>
                    <a:pt x="88586" y="0"/>
                  </a:moveTo>
                  <a:lnTo>
                    <a:pt x="1021204" y="0"/>
                  </a:lnTo>
                  <a:cubicBezTo>
                    <a:pt x="1044698" y="0"/>
                    <a:pt x="1067230" y="9333"/>
                    <a:pt x="1083843" y="25946"/>
                  </a:cubicBezTo>
                  <a:cubicBezTo>
                    <a:pt x="1100456" y="42559"/>
                    <a:pt x="1109790" y="65091"/>
                    <a:pt x="1109790" y="88586"/>
                  </a:cubicBezTo>
                  <a:lnTo>
                    <a:pt x="1109790" y="357363"/>
                  </a:lnTo>
                  <a:cubicBezTo>
                    <a:pt x="1109790" y="406288"/>
                    <a:pt x="1070128" y="445949"/>
                    <a:pt x="1021204" y="445949"/>
                  </a:cubicBezTo>
                  <a:lnTo>
                    <a:pt x="88586" y="445949"/>
                  </a:lnTo>
                  <a:cubicBezTo>
                    <a:pt x="39661" y="445949"/>
                    <a:pt x="0" y="406288"/>
                    <a:pt x="0" y="357363"/>
                  </a:cubicBezTo>
                  <a:lnTo>
                    <a:pt x="0" y="88586"/>
                  </a:lnTo>
                  <a:cubicBezTo>
                    <a:pt x="0" y="39661"/>
                    <a:pt x="39661" y="0"/>
                    <a:pt x="8858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09790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H="1">
            <a:off x="7683354" y="6488988"/>
            <a:ext cx="62548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4" name="Group 34"/>
          <p:cNvGrpSpPr/>
          <p:nvPr/>
        </p:nvGrpSpPr>
        <p:grpSpPr>
          <a:xfrm>
            <a:off x="8308842" y="7566112"/>
            <a:ext cx="2315701" cy="913066"/>
            <a:chOff x="0" y="0"/>
            <a:chExt cx="1131007" cy="44594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1007" cy="445949"/>
            </a:xfrm>
            <a:custGeom>
              <a:avLst/>
              <a:gdLst/>
              <a:ahLst/>
              <a:cxnLst/>
              <a:rect l="l" t="t" r="r" b="b"/>
              <a:pathLst>
                <a:path w="1131007" h="445949">
                  <a:moveTo>
                    <a:pt x="86924" y="0"/>
                  </a:moveTo>
                  <a:lnTo>
                    <a:pt x="1044083" y="0"/>
                  </a:lnTo>
                  <a:cubicBezTo>
                    <a:pt x="1092090" y="0"/>
                    <a:pt x="1131007" y="38917"/>
                    <a:pt x="1131007" y="86924"/>
                  </a:cubicBezTo>
                  <a:lnTo>
                    <a:pt x="1131007" y="359025"/>
                  </a:lnTo>
                  <a:cubicBezTo>
                    <a:pt x="1131007" y="407032"/>
                    <a:pt x="1092090" y="445949"/>
                    <a:pt x="1044083" y="445949"/>
                  </a:cubicBezTo>
                  <a:lnTo>
                    <a:pt x="86924" y="445949"/>
                  </a:lnTo>
                  <a:cubicBezTo>
                    <a:pt x="38917" y="445949"/>
                    <a:pt x="0" y="407032"/>
                    <a:pt x="0" y="359025"/>
                  </a:cubicBezTo>
                  <a:lnTo>
                    <a:pt x="0" y="86924"/>
                  </a:lnTo>
                  <a:cubicBezTo>
                    <a:pt x="0" y="38917"/>
                    <a:pt x="38917" y="0"/>
                    <a:pt x="86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131007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9466692" y="6945521"/>
            <a:ext cx="0" cy="62059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8" name="Group 38"/>
          <p:cNvGrpSpPr/>
          <p:nvPr/>
        </p:nvGrpSpPr>
        <p:grpSpPr>
          <a:xfrm>
            <a:off x="2061866" y="6146821"/>
            <a:ext cx="2196705" cy="913066"/>
            <a:chOff x="0" y="0"/>
            <a:chExt cx="1072889" cy="44594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72889" cy="445949"/>
            </a:xfrm>
            <a:custGeom>
              <a:avLst/>
              <a:gdLst/>
              <a:ahLst/>
              <a:cxnLst/>
              <a:rect l="l" t="t" r="r" b="b"/>
              <a:pathLst>
                <a:path w="1072889" h="445949">
                  <a:moveTo>
                    <a:pt x="91633" y="0"/>
                  </a:moveTo>
                  <a:lnTo>
                    <a:pt x="981256" y="0"/>
                  </a:lnTo>
                  <a:cubicBezTo>
                    <a:pt x="1005558" y="0"/>
                    <a:pt x="1028866" y="9654"/>
                    <a:pt x="1046050" y="26839"/>
                  </a:cubicBezTo>
                  <a:cubicBezTo>
                    <a:pt x="1063235" y="44023"/>
                    <a:pt x="1072889" y="67330"/>
                    <a:pt x="1072889" y="91633"/>
                  </a:cubicBezTo>
                  <a:lnTo>
                    <a:pt x="1072889" y="354316"/>
                  </a:lnTo>
                  <a:cubicBezTo>
                    <a:pt x="1072889" y="378619"/>
                    <a:pt x="1063235" y="401926"/>
                    <a:pt x="1046050" y="419111"/>
                  </a:cubicBezTo>
                  <a:cubicBezTo>
                    <a:pt x="1028866" y="436295"/>
                    <a:pt x="1005558" y="445949"/>
                    <a:pt x="981256" y="445949"/>
                  </a:cubicBezTo>
                  <a:lnTo>
                    <a:pt x="91633" y="445949"/>
                  </a:lnTo>
                  <a:cubicBezTo>
                    <a:pt x="67330" y="445949"/>
                    <a:pt x="44023" y="436295"/>
                    <a:pt x="26839" y="419111"/>
                  </a:cubicBezTo>
                  <a:cubicBezTo>
                    <a:pt x="9654" y="401926"/>
                    <a:pt x="0" y="378619"/>
                    <a:pt x="0" y="354316"/>
                  </a:cubicBezTo>
                  <a:lnTo>
                    <a:pt x="0" y="91633"/>
                  </a:lnTo>
                  <a:cubicBezTo>
                    <a:pt x="0" y="67330"/>
                    <a:pt x="9654" y="44023"/>
                    <a:pt x="26839" y="26839"/>
                  </a:cubicBezTo>
                  <a:cubicBezTo>
                    <a:pt x="44023" y="9654"/>
                    <a:pt x="67330" y="0"/>
                    <a:pt x="91633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1072889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좀 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392046" y="8017293"/>
            <a:ext cx="2291308" cy="913066"/>
            <a:chOff x="0" y="0"/>
            <a:chExt cx="1119094" cy="44594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19094" cy="445949"/>
            </a:xfrm>
            <a:custGeom>
              <a:avLst/>
              <a:gdLst/>
              <a:ahLst/>
              <a:cxnLst/>
              <a:rect l="l" t="t" r="r" b="b"/>
              <a:pathLst>
                <a:path w="1119094" h="445949">
                  <a:moveTo>
                    <a:pt x="87849" y="0"/>
                  </a:moveTo>
                  <a:lnTo>
                    <a:pt x="1031245" y="0"/>
                  </a:lnTo>
                  <a:cubicBezTo>
                    <a:pt x="1054544" y="0"/>
                    <a:pt x="1076888" y="9256"/>
                    <a:pt x="1093363" y="25730"/>
                  </a:cubicBezTo>
                  <a:cubicBezTo>
                    <a:pt x="1109838" y="42205"/>
                    <a:pt x="1119094" y="64550"/>
                    <a:pt x="1119094" y="87849"/>
                  </a:cubicBezTo>
                  <a:lnTo>
                    <a:pt x="1119094" y="358100"/>
                  </a:lnTo>
                  <a:cubicBezTo>
                    <a:pt x="1119094" y="406618"/>
                    <a:pt x="1079762" y="445949"/>
                    <a:pt x="1031245" y="445949"/>
                  </a:cubicBezTo>
                  <a:lnTo>
                    <a:pt x="87849" y="445949"/>
                  </a:lnTo>
                  <a:cubicBezTo>
                    <a:pt x="39331" y="445949"/>
                    <a:pt x="0" y="406618"/>
                    <a:pt x="0" y="358100"/>
                  </a:cubicBezTo>
                  <a:lnTo>
                    <a:pt x="0" y="87849"/>
                  </a:lnTo>
                  <a:cubicBezTo>
                    <a:pt x="0" y="39331"/>
                    <a:pt x="39331" y="0"/>
                    <a:pt x="87849" y="0"/>
                  </a:cubicBezTo>
                  <a:close/>
                </a:path>
              </a:pathLst>
            </a:custGeom>
            <a:solidFill>
              <a:srgbClr val="6D85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1119094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좀 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H="1">
            <a:off x="4258571" y="6488988"/>
            <a:ext cx="1152525" cy="114366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 flipH="1">
            <a:off x="6537700" y="6945521"/>
            <a:ext cx="9525" cy="1071771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6" name="Group 46"/>
          <p:cNvGrpSpPr/>
          <p:nvPr/>
        </p:nvGrpSpPr>
        <p:grpSpPr>
          <a:xfrm>
            <a:off x="8330041" y="1127412"/>
            <a:ext cx="2272258" cy="913066"/>
            <a:chOff x="0" y="0"/>
            <a:chExt cx="1109790" cy="44594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09790" cy="445949"/>
            </a:xfrm>
            <a:custGeom>
              <a:avLst/>
              <a:gdLst/>
              <a:ahLst/>
              <a:cxnLst/>
              <a:rect l="l" t="t" r="r" b="b"/>
              <a:pathLst>
                <a:path w="1109790" h="445949">
                  <a:moveTo>
                    <a:pt x="88586" y="0"/>
                  </a:moveTo>
                  <a:lnTo>
                    <a:pt x="1021204" y="0"/>
                  </a:lnTo>
                  <a:cubicBezTo>
                    <a:pt x="1044698" y="0"/>
                    <a:pt x="1067230" y="9333"/>
                    <a:pt x="1083843" y="25946"/>
                  </a:cubicBezTo>
                  <a:cubicBezTo>
                    <a:pt x="1100456" y="42559"/>
                    <a:pt x="1109790" y="65091"/>
                    <a:pt x="1109790" y="88586"/>
                  </a:cubicBezTo>
                  <a:lnTo>
                    <a:pt x="1109790" y="357363"/>
                  </a:lnTo>
                  <a:cubicBezTo>
                    <a:pt x="1109790" y="406288"/>
                    <a:pt x="1070128" y="445949"/>
                    <a:pt x="1021204" y="445949"/>
                  </a:cubicBezTo>
                  <a:lnTo>
                    <a:pt x="88586" y="445949"/>
                  </a:lnTo>
                  <a:cubicBezTo>
                    <a:pt x="39661" y="445949"/>
                    <a:pt x="0" y="406288"/>
                    <a:pt x="0" y="357363"/>
                  </a:cubicBezTo>
                  <a:lnTo>
                    <a:pt x="0" y="88586"/>
                  </a:lnTo>
                  <a:cubicBezTo>
                    <a:pt x="0" y="39661"/>
                    <a:pt x="39661" y="0"/>
                    <a:pt x="88586" y="0"/>
                  </a:cubicBezTo>
                  <a:close/>
                </a:path>
              </a:pathLst>
            </a:custGeom>
            <a:solidFill>
              <a:srgbClr val="3858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1109790" cy="4935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더 많은 부수적인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ea typeface="Arita Dotum Medium"/>
                </a:rPr>
                <a:t>아이디어를 추가하세요</a:t>
              </a:r>
            </a:p>
          </p:txBody>
        </p:sp>
      </p:grpSp>
      <p:sp>
        <p:nvSpPr>
          <p:cNvPr id="49" name="AutoShape 49"/>
          <p:cNvSpPr/>
          <p:nvPr/>
        </p:nvSpPr>
        <p:spPr>
          <a:xfrm flipH="1" flipV="1">
            <a:off x="9466170" y="2040479"/>
            <a:ext cx="718" cy="61974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0" name="AutoShape 50"/>
          <p:cNvSpPr/>
          <p:nvPr/>
        </p:nvSpPr>
        <p:spPr>
          <a:xfrm flipH="1" flipV="1">
            <a:off x="12447941" y="2208466"/>
            <a:ext cx="9525" cy="442157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1" name="AutoShape 51"/>
          <p:cNvSpPr/>
          <p:nvPr/>
        </p:nvSpPr>
        <p:spPr>
          <a:xfrm>
            <a:off x="13593595" y="3107156"/>
            <a:ext cx="778632" cy="266767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2" name="AutoShape 52"/>
          <p:cNvSpPr/>
          <p:nvPr/>
        </p:nvSpPr>
        <p:spPr>
          <a:xfrm>
            <a:off x="11228309" y="4835377"/>
            <a:ext cx="1022308" cy="33874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3" name="Freeform 53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5" name="AutoShape 55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TextBox 56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74173" y="817753"/>
            <a:ext cx="6731218" cy="208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9"/>
              </a:lnSpc>
            </a:pPr>
            <a:r>
              <a:rPr lang="en-US" sz="6399" u="none">
                <a:solidFill>
                  <a:srgbClr val="FFFFFF"/>
                </a:solidFill>
                <a:ea typeface="210 네버랜드 Light"/>
              </a:rPr>
              <a:t>브레인스토밍</a:t>
            </a:r>
          </a:p>
          <a:p>
            <a:pPr>
              <a:lnSpc>
                <a:spcPts val="8319"/>
              </a:lnSpc>
            </a:pPr>
            <a:r>
              <a:rPr lang="en-US" sz="6399" u="none">
                <a:solidFill>
                  <a:srgbClr val="FFFFFF"/>
                </a:solidFill>
                <a:ea typeface="210 네버랜드 Light"/>
              </a:rPr>
              <a:t>페이지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3982911" y="6570559"/>
            <a:ext cx="3044912" cy="1960816"/>
            <a:chOff x="0" y="0"/>
            <a:chExt cx="2297125" cy="147926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2297125" cy="1479268"/>
            </a:xfrm>
            <a:custGeom>
              <a:avLst/>
              <a:gdLst/>
              <a:ahLst/>
              <a:cxnLst/>
              <a:rect l="l" t="t" r="r" b="b"/>
              <a:pathLst>
                <a:path w="2297125" h="1479268">
                  <a:moveTo>
                    <a:pt x="76277" y="0"/>
                  </a:moveTo>
                  <a:lnTo>
                    <a:pt x="2220848" y="0"/>
                  </a:lnTo>
                  <a:cubicBezTo>
                    <a:pt x="2241078" y="0"/>
                    <a:pt x="2260479" y="8036"/>
                    <a:pt x="2274784" y="22341"/>
                  </a:cubicBezTo>
                  <a:cubicBezTo>
                    <a:pt x="2289089" y="36646"/>
                    <a:pt x="2297125" y="56047"/>
                    <a:pt x="2297125" y="76277"/>
                  </a:cubicBezTo>
                  <a:lnTo>
                    <a:pt x="2297125" y="1402991"/>
                  </a:lnTo>
                  <a:cubicBezTo>
                    <a:pt x="2297125" y="1445118"/>
                    <a:pt x="2262975" y="1479268"/>
                    <a:pt x="2220848" y="1479268"/>
                  </a:cubicBezTo>
                  <a:lnTo>
                    <a:pt x="76277" y="1479268"/>
                  </a:lnTo>
                  <a:cubicBezTo>
                    <a:pt x="56047" y="1479268"/>
                    <a:pt x="36646" y="1471232"/>
                    <a:pt x="22341" y="1456927"/>
                  </a:cubicBezTo>
                  <a:cubicBezTo>
                    <a:pt x="8036" y="1442622"/>
                    <a:pt x="0" y="1423221"/>
                    <a:pt x="0" y="1402991"/>
                  </a:cubicBezTo>
                  <a:lnTo>
                    <a:pt x="0" y="76277"/>
                  </a:lnTo>
                  <a:cubicBezTo>
                    <a:pt x="0" y="56047"/>
                    <a:pt x="8036" y="36646"/>
                    <a:pt x="22341" y="22341"/>
                  </a:cubicBezTo>
                  <a:cubicBezTo>
                    <a:pt x="36646" y="8036"/>
                    <a:pt x="56047" y="0"/>
                    <a:pt x="7627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47625"/>
              <a:ext cx="2297125" cy="152689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Semi-Bold"/>
                  <a:ea typeface="Arita Dotum Semi-Bold"/>
                </a:rPr>
                <a:t>팁:</a:t>
              </a: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 협업은 팀워크를 더욱 쉽게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만듭니다! '공유'를 클릭하고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팀원을 초대하여 완성해 보세요.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이 화이트보드 페이지를 게시판,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ea typeface="Arita Dotum Medium"/>
                </a:rPr>
                <a:t>브레인스토밍 및 기타 재미있는 팀</a:t>
              </a: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Arita Dotum Medium"/>
                  <a:ea typeface="Arita Dotum Medium"/>
                </a:rPr>
                <a:t>아이디어를 위해 사용해 보세요!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41526" y="502927"/>
            <a:ext cx="11544602" cy="8148133"/>
            <a:chOff x="0" y="0"/>
            <a:chExt cx="3040554" cy="2146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40554" cy="2146010"/>
            </a:xfrm>
            <a:custGeom>
              <a:avLst/>
              <a:gdLst/>
              <a:ahLst/>
              <a:cxnLst/>
              <a:rect l="l" t="t" r="r" b="b"/>
              <a:pathLst>
                <a:path w="3040554" h="2146010">
                  <a:moveTo>
                    <a:pt x="52308" y="0"/>
                  </a:moveTo>
                  <a:lnTo>
                    <a:pt x="2988246" y="0"/>
                  </a:lnTo>
                  <a:cubicBezTo>
                    <a:pt x="3002119" y="0"/>
                    <a:pt x="3015424" y="5511"/>
                    <a:pt x="3025233" y="15321"/>
                  </a:cubicBezTo>
                  <a:cubicBezTo>
                    <a:pt x="3035043" y="25130"/>
                    <a:pt x="3040554" y="38435"/>
                    <a:pt x="3040554" y="52308"/>
                  </a:cubicBezTo>
                  <a:lnTo>
                    <a:pt x="3040554" y="2093703"/>
                  </a:lnTo>
                  <a:cubicBezTo>
                    <a:pt x="3040554" y="2107576"/>
                    <a:pt x="3035043" y="2120880"/>
                    <a:pt x="3025233" y="2130690"/>
                  </a:cubicBezTo>
                  <a:cubicBezTo>
                    <a:pt x="3015424" y="2140499"/>
                    <a:pt x="3002119" y="2146010"/>
                    <a:pt x="2988246" y="2146010"/>
                  </a:cubicBezTo>
                  <a:lnTo>
                    <a:pt x="52308" y="2146010"/>
                  </a:lnTo>
                  <a:cubicBezTo>
                    <a:pt x="38435" y="2146010"/>
                    <a:pt x="25130" y="2140499"/>
                    <a:pt x="15321" y="2130690"/>
                  </a:cubicBezTo>
                  <a:cubicBezTo>
                    <a:pt x="5511" y="2120880"/>
                    <a:pt x="0" y="2107576"/>
                    <a:pt x="0" y="2093703"/>
                  </a:cubicBezTo>
                  <a:lnTo>
                    <a:pt x="0" y="52308"/>
                  </a:lnTo>
                  <a:cubicBezTo>
                    <a:pt x="0" y="38435"/>
                    <a:pt x="5511" y="25130"/>
                    <a:pt x="15321" y="15321"/>
                  </a:cubicBezTo>
                  <a:cubicBezTo>
                    <a:pt x="25130" y="5511"/>
                    <a:pt x="38435" y="0"/>
                    <a:pt x="52308" y="0"/>
                  </a:cubicBezTo>
                  <a:close/>
                </a:path>
              </a:pathLst>
            </a:custGeom>
            <a:solidFill>
              <a:srgbClr val="6D85FF">
                <a:alpha val="2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40554" cy="2193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78738" y="3535342"/>
            <a:ext cx="1551415" cy="155140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5310" t="-31368" r="-257784" b="-150695"/>
              </a:stretch>
            </a:blipFill>
            <a:ln w="123825" cap="sq">
              <a:solidFill>
                <a:srgbClr val="3858FF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7378738" y="5790374"/>
            <a:ext cx="1551415" cy="155140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12906" t="-58056" r="-204269" b="-253395"/>
              </a:stretch>
            </a:blipFill>
            <a:ln w="123825" cap="sq">
              <a:solidFill>
                <a:srgbClr val="3858FF"/>
              </a:solidFill>
              <a:prstDash val="solid"/>
              <a:miter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9440961" y="6099772"/>
            <a:ext cx="3026539" cy="932612"/>
            <a:chOff x="0" y="0"/>
            <a:chExt cx="4035385" cy="12434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4035385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최민석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96324"/>
              <a:ext cx="4035385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프로젝트 리더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3385233" cy="472748"/>
            <a:chOff x="0" y="0"/>
            <a:chExt cx="4513644" cy="6303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0331" cy="630331"/>
            </a:xfrm>
            <a:custGeom>
              <a:avLst/>
              <a:gdLst/>
              <a:ahLst/>
              <a:cxnLst/>
              <a:rect l="l" t="t" r="r" b="b"/>
              <a:pathLst>
                <a:path w="630331" h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203386" y="110504"/>
              <a:ext cx="3310258" cy="361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FFFFFF"/>
                  </a:solidFill>
                  <a:ea typeface="210 네버랜드 Light"/>
                </a:rPr>
                <a:t>회사 이름을 추가하세요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973476" y="9410700"/>
            <a:ext cx="1013470" cy="509269"/>
          </a:xfrm>
          <a:custGeom>
            <a:avLst/>
            <a:gdLst/>
            <a:ahLst/>
            <a:cxnLst/>
            <a:rect l="l" t="t" r="r" b="b"/>
            <a:pathLst>
              <a:path w="1013470" h="509269">
                <a:moveTo>
                  <a:pt x="0" y="0"/>
                </a:moveTo>
                <a:lnTo>
                  <a:pt x="1013470" y="0"/>
                </a:lnTo>
                <a:lnTo>
                  <a:pt x="1013470" y="509269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205860" y="9528878"/>
            <a:ext cx="548701" cy="259386"/>
          </a:xfrm>
          <a:custGeom>
            <a:avLst/>
            <a:gdLst/>
            <a:ahLst/>
            <a:cxnLst/>
            <a:rect l="l" t="t" r="r" b="b"/>
            <a:pathLst>
              <a:path w="548701" h="259386">
                <a:moveTo>
                  <a:pt x="0" y="0"/>
                </a:moveTo>
                <a:lnTo>
                  <a:pt x="548702" y="0"/>
                </a:lnTo>
                <a:lnTo>
                  <a:pt x="548702" y="259387"/>
                </a:lnTo>
                <a:lnTo>
                  <a:pt x="0" y="2593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482758" y="3105150"/>
            <a:ext cx="4223476" cy="4666824"/>
          </a:xfrm>
          <a:custGeom>
            <a:avLst/>
            <a:gdLst/>
            <a:ahLst/>
            <a:cxnLst/>
            <a:rect l="l" t="t" r="r" b="b"/>
            <a:pathLst>
              <a:path w="4223476" h="4666824">
                <a:moveTo>
                  <a:pt x="0" y="0"/>
                </a:moveTo>
                <a:lnTo>
                  <a:pt x="4223477" y="0"/>
                </a:lnTo>
                <a:lnTo>
                  <a:pt x="4223477" y="4666824"/>
                </a:lnTo>
                <a:lnTo>
                  <a:pt x="0" y="46668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448559" y="2106592"/>
            <a:ext cx="899189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210 네버랜드 Light"/>
                <a:ea typeface="210 네버랜드 Light"/>
              </a:rPr>
              <a:t>문의 사항은 아래로 연락 주세요: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440961" y="3844740"/>
            <a:ext cx="3026539" cy="932612"/>
            <a:chOff x="0" y="0"/>
            <a:chExt cx="4035385" cy="124348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0"/>
              <a:ext cx="4035385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Arita Dotum Semi-Bold"/>
                </a:rPr>
                <a:t>박현주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96324"/>
              <a:ext cx="4035385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u="none">
                  <a:solidFill>
                    <a:srgbClr val="FFFFFF"/>
                  </a:solidFill>
                  <a:ea typeface="Arita Dotum Medium"/>
                </a:rPr>
                <a:t>프로젝트 리더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981850" y="3934491"/>
            <a:ext cx="3667066" cy="72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Arita Dotum Semi-Bold"/>
              </a:rPr>
              <a:t>@umchungjoeun</a:t>
            </a:r>
          </a:p>
          <a:p>
            <a:pPr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Arita Dotum Semi-Bold"/>
              </a:rPr>
              <a:t>hello@umchungjoeun.kr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81850" y="6189523"/>
            <a:ext cx="3667066" cy="72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Arita Dotum Semi-Bold"/>
              </a:rPr>
              <a:t>@umchungjoeun</a:t>
            </a:r>
          </a:p>
          <a:p>
            <a:pPr>
              <a:lnSpc>
                <a:spcPts val="2860"/>
              </a:lnSpc>
            </a:pPr>
            <a:r>
              <a:rPr lang="en-US" sz="2200">
                <a:solidFill>
                  <a:srgbClr val="FFFFFF"/>
                </a:solidFill>
                <a:latin typeface="Arita Dotum Semi-Bold"/>
              </a:rPr>
              <a:t>hello@umchungjoeun.kr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37621" y="9481253"/>
            <a:ext cx="310283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ea typeface="210 네버랜드 Light"/>
              </a:rPr>
              <a:t>목차 페이지로 돌아가기</a:t>
            </a:r>
          </a:p>
        </p:txBody>
      </p:sp>
      <p:sp>
        <p:nvSpPr>
          <p:cNvPr id="26" name="Freeform 26"/>
          <p:cNvSpPr/>
          <p:nvPr/>
        </p:nvSpPr>
        <p:spPr>
          <a:xfrm>
            <a:off x="752335" y="7771974"/>
            <a:ext cx="3391716" cy="669864"/>
          </a:xfrm>
          <a:custGeom>
            <a:avLst/>
            <a:gdLst/>
            <a:ahLst/>
            <a:cxnLst/>
            <a:rect l="l" t="t" r="r" b="b"/>
            <a:pathLst>
              <a:path w="3391716" h="669864">
                <a:moveTo>
                  <a:pt x="0" y="0"/>
                </a:moveTo>
                <a:lnTo>
                  <a:pt x="3391716" y="0"/>
                </a:lnTo>
                <a:lnTo>
                  <a:pt x="3391716" y="669864"/>
                </a:lnTo>
                <a:lnTo>
                  <a:pt x="0" y="6698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67574"/>
            <a:ext cx="5270926" cy="5551852"/>
            <a:chOff x="0" y="0"/>
            <a:chExt cx="7027901" cy="7402470"/>
          </a:xfrm>
        </p:grpSpPr>
        <p:sp>
          <p:nvSpPr>
            <p:cNvPr id="3" name="TextBox 3"/>
            <p:cNvSpPr txBox="1"/>
            <p:nvPr/>
          </p:nvSpPr>
          <p:spPr>
            <a:xfrm>
              <a:off x="0" y="4556400"/>
              <a:ext cx="7027901" cy="261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Canva 프레젠테이션 행복한 디자인에</a:t>
              </a:r>
            </a:p>
            <a:p>
              <a:pPr>
                <a:lnSpc>
                  <a:spcPts val="39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이 디자인 자료를 사용하세요!</a:t>
              </a:r>
            </a:p>
            <a:p>
              <a:pPr>
                <a:lnSpc>
                  <a:spcPts val="3999"/>
                </a:lnSpc>
              </a:pPr>
              <a:endParaRPr lang="en-US" sz="2499" u="none">
                <a:solidFill>
                  <a:srgbClr val="FFFFFF"/>
                </a:solidFill>
                <a:latin typeface="Arita Dotum Medium"/>
                <a:ea typeface="Arita Dotum Medium"/>
              </a:endParaRPr>
            </a:p>
            <a:p>
              <a:pPr>
                <a:lnSpc>
                  <a:spcPts val="39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발표 전에 이 페이지를 삭제하세요.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7027901" cy="380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자료</a:t>
              </a:r>
            </a:p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페이지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238745" y="5574198"/>
            <a:ext cx="1855705" cy="932492"/>
          </a:xfrm>
          <a:custGeom>
            <a:avLst/>
            <a:gdLst/>
            <a:ahLst/>
            <a:cxnLst/>
            <a:rect l="l" t="t" r="r" b="b"/>
            <a:pathLst>
              <a:path w="1855705" h="932492">
                <a:moveTo>
                  <a:pt x="0" y="0"/>
                </a:moveTo>
                <a:lnTo>
                  <a:pt x="1855704" y="0"/>
                </a:lnTo>
                <a:lnTo>
                  <a:pt x="1855704" y="932492"/>
                </a:lnTo>
                <a:lnTo>
                  <a:pt x="0" y="932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4358" y="5609146"/>
            <a:ext cx="863675" cy="862596"/>
          </a:xfrm>
          <a:custGeom>
            <a:avLst/>
            <a:gdLst/>
            <a:ahLst/>
            <a:cxnLst/>
            <a:rect l="l" t="t" r="r" b="b"/>
            <a:pathLst>
              <a:path w="863675" h="862596">
                <a:moveTo>
                  <a:pt x="0" y="0"/>
                </a:moveTo>
                <a:lnTo>
                  <a:pt x="863675" y="0"/>
                </a:lnTo>
                <a:lnTo>
                  <a:pt x="863675" y="862596"/>
                </a:lnTo>
                <a:lnTo>
                  <a:pt x="0" y="862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51402" y="3186400"/>
            <a:ext cx="1941567" cy="1781388"/>
          </a:xfrm>
          <a:custGeom>
            <a:avLst/>
            <a:gdLst/>
            <a:ahLst/>
            <a:cxnLst/>
            <a:rect l="l" t="t" r="r" b="b"/>
            <a:pathLst>
              <a:path w="1941567" h="1781388">
                <a:moveTo>
                  <a:pt x="0" y="0"/>
                </a:moveTo>
                <a:lnTo>
                  <a:pt x="1941568" y="0"/>
                </a:lnTo>
                <a:lnTo>
                  <a:pt x="1941568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28471" y="7291297"/>
            <a:ext cx="496562" cy="1781388"/>
          </a:xfrm>
          <a:custGeom>
            <a:avLst/>
            <a:gdLst/>
            <a:ahLst/>
            <a:cxnLst/>
            <a:rect l="l" t="t" r="r" b="b"/>
            <a:pathLst>
              <a:path w="496562" h="1781388">
                <a:moveTo>
                  <a:pt x="0" y="0"/>
                </a:moveTo>
                <a:lnTo>
                  <a:pt x="496562" y="0"/>
                </a:lnTo>
                <a:lnTo>
                  <a:pt x="496562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15804" y="3225474"/>
            <a:ext cx="1443496" cy="1703241"/>
          </a:xfrm>
          <a:custGeom>
            <a:avLst/>
            <a:gdLst/>
            <a:ahLst/>
            <a:cxnLst/>
            <a:rect l="l" t="t" r="r" b="b"/>
            <a:pathLst>
              <a:path w="1443496" h="1703241">
                <a:moveTo>
                  <a:pt x="0" y="0"/>
                </a:moveTo>
                <a:lnTo>
                  <a:pt x="1443496" y="0"/>
                </a:lnTo>
                <a:lnTo>
                  <a:pt x="1443496" y="1703240"/>
                </a:lnTo>
                <a:lnTo>
                  <a:pt x="0" y="170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76122" y="1086625"/>
            <a:ext cx="1659292" cy="1665538"/>
          </a:xfrm>
          <a:custGeom>
            <a:avLst/>
            <a:gdLst/>
            <a:ahLst/>
            <a:cxnLst/>
            <a:rect l="l" t="t" r="r" b="b"/>
            <a:pathLst>
              <a:path w="1659292" h="1665538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23325" y="5333431"/>
            <a:ext cx="1415796" cy="1414027"/>
          </a:xfrm>
          <a:custGeom>
            <a:avLst/>
            <a:gdLst/>
            <a:ahLst/>
            <a:cxnLst/>
            <a:rect l="l" t="t" r="r" b="b"/>
            <a:pathLst>
              <a:path w="1415796" h="1414027">
                <a:moveTo>
                  <a:pt x="0" y="0"/>
                </a:moveTo>
                <a:lnTo>
                  <a:pt x="1415797" y="0"/>
                </a:lnTo>
                <a:lnTo>
                  <a:pt x="1415797" y="1414026"/>
                </a:lnTo>
                <a:lnTo>
                  <a:pt x="0" y="1414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878847" y="3376119"/>
            <a:ext cx="1436056" cy="1401949"/>
          </a:xfrm>
          <a:custGeom>
            <a:avLst/>
            <a:gdLst/>
            <a:ahLst/>
            <a:cxnLst/>
            <a:rect l="l" t="t" r="r" b="b"/>
            <a:pathLst>
              <a:path w="1436056" h="1401949">
                <a:moveTo>
                  <a:pt x="0" y="0"/>
                </a:moveTo>
                <a:lnTo>
                  <a:pt x="1436055" y="0"/>
                </a:lnTo>
                <a:lnTo>
                  <a:pt x="1436055" y="1401949"/>
                </a:lnTo>
                <a:lnTo>
                  <a:pt x="0" y="14019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37265" y="1185468"/>
            <a:ext cx="1701857" cy="1467851"/>
          </a:xfrm>
          <a:custGeom>
            <a:avLst/>
            <a:gdLst/>
            <a:ahLst/>
            <a:cxnLst/>
            <a:rect l="l" t="t" r="r" b="b"/>
            <a:pathLst>
              <a:path w="1701857" h="1467851">
                <a:moveTo>
                  <a:pt x="0" y="0"/>
                </a:moveTo>
                <a:lnTo>
                  <a:pt x="1701857" y="0"/>
                </a:lnTo>
                <a:lnTo>
                  <a:pt x="1701857" y="1467852"/>
                </a:lnTo>
                <a:lnTo>
                  <a:pt x="0" y="146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00779" y="3186400"/>
            <a:ext cx="933002" cy="1781388"/>
          </a:xfrm>
          <a:custGeom>
            <a:avLst/>
            <a:gdLst/>
            <a:ahLst/>
            <a:cxnLst/>
            <a:rect l="l" t="t" r="r" b="b"/>
            <a:pathLst>
              <a:path w="933002" h="1781388">
                <a:moveTo>
                  <a:pt x="0" y="0"/>
                </a:moveTo>
                <a:lnTo>
                  <a:pt x="933002" y="0"/>
                </a:lnTo>
                <a:lnTo>
                  <a:pt x="933002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45328" y="7291297"/>
            <a:ext cx="1783617" cy="1781388"/>
          </a:xfrm>
          <a:custGeom>
            <a:avLst/>
            <a:gdLst/>
            <a:ahLst/>
            <a:cxnLst/>
            <a:rect l="l" t="t" r="r" b="b"/>
            <a:pathLst>
              <a:path w="1783617" h="1781388">
                <a:moveTo>
                  <a:pt x="0" y="0"/>
                </a:moveTo>
                <a:lnTo>
                  <a:pt x="1783617" y="0"/>
                </a:lnTo>
                <a:lnTo>
                  <a:pt x="1783617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239833" y="5149750"/>
            <a:ext cx="1333814" cy="1781388"/>
          </a:xfrm>
          <a:custGeom>
            <a:avLst/>
            <a:gdLst/>
            <a:ahLst/>
            <a:cxnLst/>
            <a:rect l="l" t="t" r="r" b="b"/>
            <a:pathLst>
              <a:path w="1333814" h="1781388">
                <a:moveTo>
                  <a:pt x="0" y="0"/>
                </a:moveTo>
                <a:lnTo>
                  <a:pt x="1333814" y="0"/>
                </a:lnTo>
                <a:lnTo>
                  <a:pt x="1333814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072414" y="1088103"/>
            <a:ext cx="1629330" cy="1662582"/>
          </a:xfrm>
          <a:custGeom>
            <a:avLst/>
            <a:gdLst/>
            <a:ahLst/>
            <a:cxnLst/>
            <a:rect l="l" t="t" r="r" b="b"/>
            <a:pathLst>
              <a:path w="1629330" h="1662582">
                <a:moveTo>
                  <a:pt x="0" y="0"/>
                </a:moveTo>
                <a:lnTo>
                  <a:pt x="1629330" y="0"/>
                </a:lnTo>
                <a:lnTo>
                  <a:pt x="1629330" y="1662582"/>
                </a:lnTo>
                <a:lnTo>
                  <a:pt x="0" y="16625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124558" y="7388991"/>
            <a:ext cx="1852262" cy="1585999"/>
          </a:xfrm>
          <a:custGeom>
            <a:avLst/>
            <a:gdLst/>
            <a:ahLst/>
            <a:cxnLst/>
            <a:rect l="l" t="t" r="r" b="b"/>
            <a:pathLst>
              <a:path w="1852262" h="1585999">
                <a:moveTo>
                  <a:pt x="0" y="0"/>
                </a:moveTo>
                <a:lnTo>
                  <a:pt x="1852262" y="0"/>
                </a:lnTo>
                <a:lnTo>
                  <a:pt x="1852262" y="1585999"/>
                </a:lnTo>
                <a:lnTo>
                  <a:pt x="0" y="15859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019658" y="3280332"/>
            <a:ext cx="1410269" cy="1593524"/>
          </a:xfrm>
          <a:custGeom>
            <a:avLst/>
            <a:gdLst/>
            <a:ahLst/>
            <a:cxnLst/>
            <a:rect l="l" t="t" r="r" b="b"/>
            <a:pathLst>
              <a:path w="1410269" h="1593524">
                <a:moveTo>
                  <a:pt x="0" y="0"/>
                </a:moveTo>
                <a:lnTo>
                  <a:pt x="1410269" y="0"/>
                </a:lnTo>
                <a:lnTo>
                  <a:pt x="1410269" y="1593524"/>
                </a:lnTo>
                <a:lnTo>
                  <a:pt x="0" y="1593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238745" y="1160423"/>
            <a:ext cx="2020555" cy="1517942"/>
          </a:xfrm>
          <a:custGeom>
            <a:avLst/>
            <a:gdLst/>
            <a:ahLst/>
            <a:cxnLst/>
            <a:rect l="l" t="t" r="r" b="b"/>
            <a:pathLst>
              <a:path w="2020555" h="1517942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923325" y="7291297"/>
            <a:ext cx="1222477" cy="1781388"/>
          </a:xfrm>
          <a:custGeom>
            <a:avLst/>
            <a:gdLst/>
            <a:ahLst/>
            <a:cxnLst/>
            <a:rect l="l" t="t" r="r" b="b"/>
            <a:pathLst>
              <a:path w="1222477" h="1781388">
                <a:moveTo>
                  <a:pt x="0" y="0"/>
                </a:moveTo>
                <a:lnTo>
                  <a:pt x="1222478" y="0"/>
                </a:lnTo>
                <a:lnTo>
                  <a:pt x="1222478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1842" y="3492963"/>
            <a:ext cx="3797075" cy="1044196"/>
          </a:xfrm>
          <a:custGeom>
            <a:avLst/>
            <a:gdLst/>
            <a:ahLst/>
            <a:cxnLst/>
            <a:rect l="l" t="t" r="r" b="b"/>
            <a:pathLst>
              <a:path w="3797075" h="1044196">
                <a:moveTo>
                  <a:pt x="0" y="0"/>
                </a:moveTo>
                <a:lnTo>
                  <a:pt x="3797074" y="0"/>
                </a:lnTo>
                <a:lnTo>
                  <a:pt x="3797074" y="1044195"/>
                </a:lnTo>
                <a:lnTo>
                  <a:pt x="0" y="104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98109" y="3124367"/>
            <a:ext cx="683608" cy="1781388"/>
          </a:xfrm>
          <a:custGeom>
            <a:avLst/>
            <a:gdLst/>
            <a:ahLst/>
            <a:cxnLst/>
            <a:rect l="l" t="t" r="r" b="b"/>
            <a:pathLst>
              <a:path w="683608" h="1781388">
                <a:moveTo>
                  <a:pt x="0" y="0"/>
                </a:moveTo>
                <a:lnTo>
                  <a:pt x="683608" y="0"/>
                </a:lnTo>
                <a:lnTo>
                  <a:pt x="683608" y="1781387"/>
                </a:lnTo>
                <a:lnTo>
                  <a:pt x="0" y="1781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04317" y="7313284"/>
            <a:ext cx="1108914" cy="1781388"/>
          </a:xfrm>
          <a:custGeom>
            <a:avLst/>
            <a:gdLst/>
            <a:ahLst/>
            <a:cxnLst/>
            <a:rect l="l" t="t" r="r" b="b"/>
            <a:pathLst>
              <a:path w="1108914" h="1781388">
                <a:moveTo>
                  <a:pt x="0" y="0"/>
                </a:moveTo>
                <a:lnTo>
                  <a:pt x="1108914" y="0"/>
                </a:lnTo>
                <a:lnTo>
                  <a:pt x="1108914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49277" y="7313284"/>
            <a:ext cx="1349401" cy="1781388"/>
          </a:xfrm>
          <a:custGeom>
            <a:avLst/>
            <a:gdLst/>
            <a:ahLst/>
            <a:cxnLst/>
            <a:rect l="l" t="t" r="r" b="b"/>
            <a:pathLst>
              <a:path w="1349401" h="1781388">
                <a:moveTo>
                  <a:pt x="0" y="0"/>
                </a:moveTo>
                <a:lnTo>
                  <a:pt x="1349402" y="0"/>
                </a:lnTo>
                <a:lnTo>
                  <a:pt x="1349402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37018" y="5356857"/>
            <a:ext cx="1577442" cy="1555753"/>
          </a:xfrm>
          <a:custGeom>
            <a:avLst/>
            <a:gdLst/>
            <a:ahLst/>
            <a:cxnLst/>
            <a:rect l="l" t="t" r="r" b="b"/>
            <a:pathLst>
              <a:path w="1577442" h="1555753">
                <a:moveTo>
                  <a:pt x="0" y="0"/>
                </a:moveTo>
                <a:lnTo>
                  <a:pt x="1577442" y="0"/>
                </a:lnTo>
                <a:lnTo>
                  <a:pt x="1577442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45413" y="5356857"/>
            <a:ext cx="2027039" cy="1555753"/>
          </a:xfrm>
          <a:custGeom>
            <a:avLst/>
            <a:gdLst/>
            <a:ahLst/>
            <a:cxnLst/>
            <a:rect l="l" t="t" r="r" b="b"/>
            <a:pathLst>
              <a:path w="2027039" h="1555753">
                <a:moveTo>
                  <a:pt x="0" y="0"/>
                </a:moveTo>
                <a:lnTo>
                  <a:pt x="2027039" y="0"/>
                </a:lnTo>
                <a:lnTo>
                  <a:pt x="2027039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53237" y="1028700"/>
            <a:ext cx="2030072" cy="1781388"/>
          </a:xfrm>
          <a:custGeom>
            <a:avLst/>
            <a:gdLst/>
            <a:ahLst/>
            <a:cxnLst/>
            <a:rect l="l" t="t" r="r" b="b"/>
            <a:pathLst>
              <a:path w="2030072" h="1781388">
                <a:moveTo>
                  <a:pt x="0" y="0"/>
                </a:moveTo>
                <a:lnTo>
                  <a:pt x="2030072" y="0"/>
                </a:lnTo>
                <a:lnTo>
                  <a:pt x="2030072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98109" y="5356857"/>
            <a:ext cx="1407956" cy="1555753"/>
          </a:xfrm>
          <a:custGeom>
            <a:avLst/>
            <a:gdLst/>
            <a:ahLst/>
            <a:cxnLst/>
            <a:rect l="l" t="t" r="r" b="b"/>
            <a:pathLst>
              <a:path w="1407956" h="1555753">
                <a:moveTo>
                  <a:pt x="0" y="0"/>
                </a:moveTo>
                <a:lnTo>
                  <a:pt x="1407956" y="0"/>
                </a:lnTo>
                <a:lnTo>
                  <a:pt x="1407956" y="1555753"/>
                </a:lnTo>
                <a:lnTo>
                  <a:pt x="0" y="1555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372485" y="1028700"/>
            <a:ext cx="1706431" cy="1676568"/>
          </a:xfrm>
          <a:custGeom>
            <a:avLst/>
            <a:gdLst/>
            <a:ahLst/>
            <a:cxnLst/>
            <a:rect l="l" t="t" r="r" b="b"/>
            <a:pathLst>
              <a:path w="1706431" h="1676568">
                <a:moveTo>
                  <a:pt x="0" y="0"/>
                </a:moveTo>
                <a:lnTo>
                  <a:pt x="1706431" y="0"/>
                </a:lnTo>
                <a:lnTo>
                  <a:pt x="1706431" y="1676568"/>
                </a:lnTo>
                <a:lnTo>
                  <a:pt x="0" y="1676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298109" y="7270540"/>
            <a:ext cx="1745529" cy="1866876"/>
          </a:xfrm>
          <a:custGeom>
            <a:avLst/>
            <a:gdLst/>
            <a:ahLst/>
            <a:cxnLst/>
            <a:rect l="l" t="t" r="r" b="b"/>
            <a:pathLst>
              <a:path w="1745529" h="1866876">
                <a:moveTo>
                  <a:pt x="0" y="0"/>
                </a:moveTo>
                <a:lnTo>
                  <a:pt x="1745530" y="0"/>
                </a:lnTo>
                <a:lnTo>
                  <a:pt x="1745530" y="1866876"/>
                </a:lnTo>
                <a:lnTo>
                  <a:pt x="0" y="1866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802320" y="3124367"/>
            <a:ext cx="1658917" cy="1781388"/>
          </a:xfrm>
          <a:custGeom>
            <a:avLst/>
            <a:gdLst/>
            <a:ahLst/>
            <a:cxnLst/>
            <a:rect l="l" t="t" r="r" b="b"/>
            <a:pathLst>
              <a:path w="1658917" h="1781388">
                <a:moveTo>
                  <a:pt x="0" y="0"/>
                </a:moveTo>
                <a:lnTo>
                  <a:pt x="1658918" y="0"/>
                </a:lnTo>
                <a:lnTo>
                  <a:pt x="1658918" y="1781387"/>
                </a:lnTo>
                <a:lnTo>
                  <a:pt x="0" y="1781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298109" y="1028700"/>
            <a:ext cx="2639093" cy="1781388"/>
          </a:xfrm>
          <a:custGeom>
            <a:avLst/>
            <a:gdLst/>
            <a:ahLst/>
            <a:cxnLst/>
            <a:rect l="l" t="t" r="r" b="b"/>
            <a:pathLst>
              <a:path w="2639093" h="1781388">
                <a:moveTo>
                  <a:pt x="0" y="0"/>
                </a:moveTo>
                <a:lnTo>
                  <a:pt x="2639093" y="0"/>
                </a:lnTo>
                <a:lnTo>
                  <a:pt x="2639093" y="1781388"/>
                </a:lnTo>
                <a:lnTo>
                  <a:pt x="0" y="17813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2367574"/>
            <a:ext cx="5270926" cy="5551852"/>
            <a:chOff x="0" y="0"/>
            <a:chExt cx="7027901" cy="740247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4556400"/>
              <a:ext cx="7027901" cy="2618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Canva 프레젠테이션 행복한 디자인에</a:t>
              </a:r>
            </a:p>
            <a:p>
              <a:pPr>
                <a:lnSpc>
                  <a:spcPts val="39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이 디자인 자료를 사용하세요!</a:t>
              </a:r>
            </a:p>
            <a:p>
              <a:pPr>
                <a:lnSpc>
                  <a:spcPts val="3999"/>
                </a:lnSpc>
              </a:pPr>
              <a:endParaRPr lang="en-US" sz="2499" u="none">
                <a:solidFill>
                  <a:srgbClr val="FFFFFF"/>
                </a:solidFill>
                <a:latin typeface="Arita Dotum Medium"/>
                <a:ea typeface="Arita Dotum Medium"/>
              </a:endParaRPr>
            </a:p>
            <a:p>
              <a:pPr>
                <a:lnSpc>
                  <a:spcPts val="3999"/>
                </a:lnSpc>
              </a:pPr>
              <a:r>
                <a:rPr lang="en-US" sz="2499" u="none">
                  <a:solidFill>
                    <a:srgbClr val="FFFFFF"/>
                  </a:solidFill>
                  <a:latin typeface="Arita Dotum Medium"/>
                  <a:ea typeface="Arita Dotum Medium"/>
                </a:rPr>
                <a:t>발표 전에 이 페이지를 삭제하세요.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7027901" cy="380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자료</a:t>
              </a:r>
            </a:p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페이지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43271" y="1630026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91434" y="181158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B</a:t>
            </a:r>
          </a:p>
        </p:txBody>
      </p:sp>
      <p:sp>
        <p:nvSpPr>
          <p:cNvPr id="4" name="Freeform 4"/>
          <p:cNvSpPr/>
          <p:nvPr/>
        </p:nvSpPr>
        <p:spPr>
          <a:xfrm>
            <a:off x="7943271" y="3640388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95837" y="3801883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D</a:t>
            </a:r>
          </a:p>
        </p:txBody>
      </p:sp>
      <p:sp>
        <p:nvSpPr>
          <p:cNvPr id="6" name="Freeform 6"/>
          <p:cNvSpPr/>
          <p:nvPr/>
        </p:nvSpPr>
        <p:spPr>
          <a:xfrm>
            <a:off x="7943271" y="5650750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95837" y="583911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3370" y="1842385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흐릿한 효과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63370" y="377553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드럼 소리 효과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63370" y="5869916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물방울 효과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3370" y="7880278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발표 모드</a:t>
            </a:r>
          </a:p>
        </p:txBody>
      </p:sp>
      <p:sp>
        <p:nvSpPr>
          <p:cNvPr id="12" name="Freeform 12"/>
          <p:cNvSpPr/>
          <p:nvPr/>
        </p:nvSpPr>
        <p:spPr>
          <a:xfrm>
            <a:off x="7943271" y="7661112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195837" y="7846762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U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069016" y="1630026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317179" y="181158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C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069016" y="3640388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321582" y="3801883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M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069016" y="5650750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321582" y="5839118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Q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89114" y="1842385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꽃가루 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89114" y="3775530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마이크</a:t>
            </a: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 효과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89114" y="5869916"/>
            <a:ext cx="277018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ea typeface="Arita Dotum Medium"/>
              </a:rPr>
              <a:t>음소거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89114" y="7632628"/>
            <a:ext cx="2770186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ta Dotum Medium"/>
                <a:ea typeface="Arita Dotum Medium"/>
              </a:rPr>
              <a:t>타이머 설정은 0~9의 숫자 키</a:t>
            </a:r>
          </a:p>
        </p:txBody>
      </p:sp>
      <p:sp>
        <p:nvSpPr>
          <p:cNvPr id="24" name="Freeform 24"/>
          <p:cNvSpPr/>
          <p:nvPr/>
        </p:nvSpPr>
        <p:spPr>
          <a:xfrm>
            <a:off x="13069016" y="7661112"/>
            <a:ext cx="997109" cy="995862"/>
          </a:xfrm>
          <a:custGeom>
            <a:avLst/>
            <a:gdLst/>
            <a:ahLst/>
            <a:cxnLst/>
            <a:rect l="l" t="t" r="r" b="b"/>
            <a:pathLst>
              <a:path w="997109" h="995862">
                <a:moveTo>
                  <a:pt x="0" y="0"/>
                </a:moveTo>
                <a:lnTo>
                  <a:pt x="997109" y="0"/>
                </a:lnTo>
                <a:lnTo>
                  <a:pt x="997109" y="995862"/>
                </a:lnTo>
                <a:lnTo>
                  <a:pt x="0" y="99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321582" y="7846762"/>
            <a:ext cx="500783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네버랜드 Bold"/>
              </a:rPr>
              <a:t>#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700" y="2115161"/>
            <a:ext cx="5270926" cy="6056677"/>
            <a:chOff x="0" y="0"/>
            <a:chExt cx="7027901" cy="807557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4556400"/>
              <a:ext cx="7027901" cy="329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  <a:ea typeface="Arita Dotum Medium"/>
                </a:rPr>
                <a:t>Canva 프레젠테이션으로 발표의 놀라운 즐거움을 발견하세요. 발표 모드에서 </a:t>
              </a:r>
            </a:p>
            <a:p>
              <a:pPr>
                <a:lnSpc>
                  <a:spcPts val="39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  <a:ea typeface="Arita Dotum Medium"/>
                </a:rPr>
                <a:t>다음 키를 눌러 보세요!</a:t>
              </a:r>
            </a:p>
            <a:p>
              <a:pPr>
                <a:lnSpc>
                  <a:spcPts val="3999"/>
                </a:lnSpc>
              </a:pPr>
              <a:endParaRPr lang="en-US" sz="2499">
                <a:solidFill>
                  <a:srgbClr val="FFFFFF"/>
                </a:solidFill>
                <a:latin typeface="Arita Dotum Medium"/>
                <a:ea typeface="Arita Dotum Medium"/>
              </a:endParaRPr>
            </a:p>
            <a:p>
              <a:pPr>
                <a:lnSpc>
                  <a:spcPts val="39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  <a:ea typeface="Arita Dotum Medium"/>
                </a:rPr>
                <a:t>발표 전에 이 페이지를 삭제하세요.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7027901" cy="380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자료</a:t>
              </a:r>
            </a:p>
            <a:p>
              <a:pPr marL="0" lvl="0" indent="0">
                <a:lnSpc>
                  <a:spcPts val="11439"/>
                </a:lnSpc>
              </a:pPr>
              <a:r>
                <a:rPr lang="en-US" sz="8799" u="none">
                  <a:solidFill>
                    <a:srgbClr val="FFFFFF"/>
                  </a:solidFill>
                  <a:ea typeface="210 네버랜드 Light"/>
                </a:rPr>
                <a:t>페이지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57200" y="-193440"/>
            <a:ext cx="12308921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1.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우리 집 자랑하기 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-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디자인</a:t>
            </a:r>
            <a:endParaRPr lang="en-US" sz="50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녹화_2024_04_23_22_19_21_954">
            <a:hlinkClick r:id="" action="ppaction://media"/>
            <a:extLst>
              <a:ext uri="{FF2B5EF4-FFF2-40B4-BE49-F238E27FC236}">
                <a16:creationId xmlns:a16="http://schemas.microsoft.com/office/drawing/2014/main" id="{E605E15D-33CC-46C8-935A-6BE33570A3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7546" y="1562100"/>
            <a:ext cx="16392908" cy="78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57200" y="-193440"/>
            <a:ext cx="12308921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1.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우리 집 자랑하기 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–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효과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(hover)</a:t>
            </a:r>
            <a:endParaRPr lang="en-US" sz="50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57200" y="-193440"/>
            <a:ext cx="17602200" cy="128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1.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우리 집 자랑하기 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– </a:t>
            </a:r>
            <a:r>
              <a:rPr lang="ko-KR" altLang="en-US" sz="5000" dirty="0">
                <a:solidFill>
                  <a:srgbClr val="FFFFFF"/>
                </a:solidFill>
                <a:ea typeface="210 네버랜드 Light"/>
              </a:rPr>
              <a:t>게시글 정렬</a:t>
            </a:r>
            <a:r>
              <a:rPr lang="en-US" altLang="ko-KR" sz="5000" dirty="0">
                <a:solidFill>
                  <a:srgbClr val="FFFFFF"/>
                </a:solidFill>
                <a:ea typeface="210 네버랜드 Light"/>
              </a:rPr>
              <a:t>(</a:t>
            </a:r>
            <a:r>
              <a:rPr lang="ko-KR" altLang="en-US" sz="5000" dirty="0" err="1">
                <a:solidFill>
                  <a:srgbClr val="FFFFFF"/>
                </a:solidFill>
                <a:ea typeface="210 네버랜드 Light"/>
              </a:rPr>
              <a:t>최신순</a:t>
            </a:r>
            <a:r>
              <a:rPr lang="en-US" altLang="ko-KR" sz="5000" dirty="0">
                <a:solidFill>
                  <a:srgbClr val="FFFFFF"/>
                </a:solidFill>
                <a:ea typeface="210 네버랜드 Light"/>
              </a:rPr>
              <a:t>, </a:t>
            </a:r>
            <a:r>
              <a:rPr lang="ko-KR" altLang="en-US" sz="5000" dirty="0" err="1">
                <a:solidFill>
                  <a:srgbClr val="FFFFFF"/>
                </a:solidFill>
                <a:ea typeface="210 네버랜드 Light"/>
              </a:rPr>
              <a:t>인기순</a:t>
            </a:r>
            <a:r>
              <a:rPr lang="en-US" altLang="ko-KR" sz="5000" dirty="0">
                <a:solidFill>
                  <a:srgbClr val="FFFFFF"/>
                </a:solidFill>
                <a:ea typeface="210 네버랜드 Light"/>
              </a:rPr>
              <a:t>, </a:t>
            </a:r>
            <a:r>
              <a:rPr lang="ko-KR" altLang="en-US" sz="5000" dirty="0">
                <a:solidFill>
                  <a:srgbClr val="FFFFFF"/>
                </a:solidFill>
                <a:ea typeface="210 네버랜드 Light"/>
              </a:rPr>
              <a:t>조회순</a:t>
            </a:r>
            <a:r>
              <a:rPr lang="en-US" altLang="ko-KR" sz="5000" dirty="0">
                <a:solidFill>
                  <a:srgbClr val="FFFFFF"/>
                </a:solidFill>
                <a:ea typeface="210 네버랜드 Light"/>
              </a:rPr>
              <a:t>)</a:t>
            </a:r>
            <a:endParaRPr lang="en-US" sz="50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333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57200" y="-193440"/>
            <a:ext cx="17602200" cy="128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1.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우리 집 자랑하기 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– </a:t>
            </a:r>
            <a:r>
              <a:rPr lang="ko-KR" altLang="en-US" sz="5000" dirty="0">
                <a:solidFill>
                  <a:srgbClr val="FFFFFF"/>
                </a:solidFill>
                <a:ea typeface="210 네버랜드 Light"/>
              </a:rPr>
              <a:t>이동</a:t>
            </a:r>
            <a:r>
              <a:rPr lang="en-US" altLang="ko-KR" sz="5000" dirty="0">
                <a:solidFill>
                  <a:srgbClr val="FFFFFF"/>
                </a:solidFill>
                <a:ea typeface="210 네버랜드 Light"/>
              </a:rPr>
              <a:t>(</a:t>
            </a:r>
            <a:r>
              <a:rPr lang="ko-KR" altLang="en-US" sz="5000" dirty="0">
                <a:solidFill>
                  <a:srgbClr val="FFFFFF"/>
                </a:solidFill>
                <a:ea typeface="210 네버랜드 Light"/>
              </a:rPr>
              <a:t>게시글 상세 페이지</a:t>
            </a:r>
            <a:r>
              <a:rPr lang="en-US" altLang="ko-KR" sz="5000" dirty="0">
                <a:solidFill>
                  <a:srgbClr val="FFFFFF"/>
                </a:solidFill>
                <a:ea typeface="210 네버랜드 Light"/>
              </a:rPr>
              <a:t>)</a:t>
            </a:r>
            <a:endParaRPr lang="en-US" sz="50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47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57200" y="-193440"/>
            <a:ext cx="17602200" cy="128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altLang="ko-KR" sz="5000" dirty="0">
                <a:solidFill>
                  <a:srgbClr val="FFFFFF"/>
                </a:solidFill>
                <a:ea typeface="210 네버랜드 Light"/>
              </a:rPr>
              <a:t>2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. </a:t>
            </a:r>
            <a:r>
              <a:rPr lang="ko-KR" altLang="en-US" sz="5000" u="none" dirty="0" err="1">
                <a:solidFill>
                  <a:srgbClr val="FFFFFF"/>
                </a:solidFill>
                <a:ea typeface="210 네버랜드 Light"/>
              </a:rPr>
              <a:t>집사진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(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게시판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)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– </a:t>
            </a:r>
            <a:r>
              <a:rPr lang="ko-KR" altLang="en-US" sz="5000" dirty="0">
                <a:solidFill>
                  <a:srgbClr val="FFFFFF"/>
                </a:solidFill>
                <a:ea typeface="210 네버랜드 Light"/>
              </a:rPr>
              <a:t>디자인</a:t>
            </a:r>
            <a:endParaRPr lang="en-US" sz="50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009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57200" y="-193440"/>
            <a:ext cx="17602200" cy="128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altLang="ko-KR" sz="5000" dirty="0">
                <a:solidFill>
                  <a:srgbClr val="FFFFFF"/>
                </a:solidFill>
                <a:ea typeface="210 네버랜드 Light"/>
              </a:rPr>
              <a:t>2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. </a:t>
            </a:r>
            <a:r>
              <a:rPr lang="ko-KR" altLang="en-US" sz="5000" u="none" dirty="0" err="1">
                <a:solidFill>
                  <a:srgbClr val="FFFFFF"/>
                </a:solidFill>
                <a:ea typeface="210 네버랜드 Light"/>
              </a:rPr>
              <a:t>집사진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(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게시판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)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–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기능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(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정렬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,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필터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,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검색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,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페이지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)</a:t>
            </a:r>
            <a:endParaRPr lang="en-US" sz="50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099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457200" y="-193440"/>
            <a:ext cx="17602200" cy="128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439"/>
              </a:lnSpc>
            </a:pPr>
            <a:r>
              <a:rPr lang="en-US" altLang="ko-KR" sz="5000" dirty="0">
                <a:solidFill>
                  <a:srgbClr val="FFFFFF"/>
                </a:solidFill>
                <a:ea typeface="210 네버랜드 Light"/>
              </a:rPr>
              <a:t>2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. </a:t>
            </a:r>
            <a:r>
              <a:rPr lang="ko-KR" altLang="en-US" sz="5000" u="none" dirty="0" err="1">
                <a:solidFill>
                  <a:srgbClr val="FFFFFF"/>
                </a:solidFill>
                <a:ea typeface="210 네버랜드 Light"/>
              </a:rPr>
              <a:t>집사진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(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게시판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)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 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–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기능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(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좋아요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,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스크랩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, </a:t>
            </a:r>
            <a:r>
              <a:rPr lang="ko-KR" altLang="en-US" sz="5000" u="none" dirty="0">
                <a:solidFill>
                  <a:srgbClr val="FFFFFF"/>
                </a:solidFill>
                <a:ea typeface="210 네버랜드 Light"/>
              </a:rPr>
              <a:t>댓글</a:t>
            </a:r>
            <a:r>
              <a:rPr lang="en-US" altLang="ko-KR" sz="5000" u="none" dirty="0">
                <a:solidFill>
                  <a:srgbClr val="FFFFFF"/>
                </a:solidFill>
                <a:ea typeface="210 네버랜드 Light"/>
              </a:rPr>
              <a:t>)</a:t>
            </a:r>
            <a:endParaRPr lang="en-US" sz="5000" u="none" dirty="0">
              <a:solidFill>
                <a:srgbClr val="FFFFFF"/>
              </a:solidFill>
              <a:ea typeface="210 네버랜드 Light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0" y="9191625"/>
            <a:ext cx="18288000" cy="0"/>
          </a:xfrm>
          <a:prstGeom prst="line">
            <a:avLst/>
          </a:prstGeom>
          <a:ln w="9525" cap="flat">
            <a:solidFill>
              <a:srgbClr val="FFFFFF">
                <a:alpha val="33725"/>
              </a:srgbClr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4922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655</Words>
  <Application>Microsoft Office PowerPoint</Application>
  <PresentationFormat>사용자 지정</PresentationFormat>
  <Paragraphs>229</Paragraphs>
  <Slides>26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Arial</vt:lpstr>
      <vt:lpstr>Calibri</vt:lpstr>
      <vt:lpstr>210 네버랜드 Bold</vt:lpstr>
      <vt:lpstr>맑은 고딕</vt:lpstr>
      <vt:lpstr>Arita Dotum Medium</vt:lpstr>
      <vt:lpstr>210 네버랜드 Light</vt:lpstr>
      <vt:lpstr>Arita Dotum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3D 프로젝트 계획 비즈니스 프레젠테이션</dc:title>
  <cp:lastModifiedBy>경태 김</cp:lastModifiedBy>
  <cp:revision>9</cp:revision>
  <dcterms:created xsi:type="dcterms:W3CDTF">2006-08-16T00:00:00Z</dcterms:created>
  <dcterms:modified xsi:type="dcterms:W3CDTF">2024-04-24T03:22:36Z</dcterms:modified>
  <dc:identifier>DAGDJ5kUbhI</dc:identifier>
</cp:coreProperties>
</file>